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73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86;&#1080;%20&#1076;&#1086;&#1082;&#1091;&#1084;&#1077;&#1085;&#1090;&#1099;\&#1054;&#1090;&#1095;&#1077;&#1090;&#1085;&#1086;&#1089;&#1090;&#1100;%20&#1087;&#1086;%20&#1087;&#1088;&#1072;&#1082;&#1090;&#1080;&#1082;&#1077;%20&#1056;&#1050;&#1041;\&#1074;%20&#1087;&#1088;&#1077;&#1079;&#1077;&#1085;&#1090;.&#1060;&#1072;&#1082;&#1080;&#1077;&#1074;%20&#1080;&#1085;&#1076;&#1080;&#1074;&#1080;&#1076;.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86;&#1080;%20&#1076;&#1086;&#1082;&#1091;&#1084;&#1077;&#1085;&#1090;&#1099;\&#1054;&#1090;&#1095;&#1077;&#1090;&#1085;&#1086;&#1089;&#1090;&#1100;%20&#1087;&#1086;%20&#1087;&#1088;&#1072;&#1082;&#1090;&#1080;&#1082;&#1077;%20&#1056;&#1050;&#1041;\&#1092;&#1088;&#1072;&#1075;&#1084;&#1077;&#1085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UFA.RKBKUV@doctorrb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8143932" cy="29289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Отчетная конференция </a:t>
            </a:r>
            <a:br>
              <a:rPr lang="ru-RU" dirty="0" smtClean="0"/>
            </a:br>
            <a:r>
              <a:rPr lang="ru-RU" dirty="0" smtClean="0"/>
              <a:t>по практике</a:t>
            </a:r>
            <a:br>
              <a:rPr lang="ru-RU" dirty="0" smtClean="0"/>
            </a:br>
            <a:r>
              <a:rPr lang="ru-RU" i="1" dirty="0" smtClean="0"/>
              <a:t>Институт Педагогики</a:t>
            </a:r>
            <a:br>
              <a:rPr lang="ru-RU" i="1" dirty="0" smtClean="0"/>
            </a:br>
            <a:r>
              <a:rPr lang="ru-RU" i="1" dirty="0" smtClean="0"/>
              <a:t>профиль «Логопедия»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4429132"/>
            <a:ext cx="2828900" cy="214314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400" b="1" dirty="0" smtClean="0"/>
              <a:t>Представили</a:t>
            </a:r>
            <a:r>
              <a:rPr lang="ru-RU" sz="2400" dirty="0" smtClean="0"/>
              <a:t>: 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/>
              <a:t>студенты </a:t>
            </a:r>
            <a:r>
              <a:rPr lang="en-US" sz="2400" dirty="0" smtClean="0"/>
              <a:t>IV</a:t>
            </a:r>
            <a:r>
              <a:rPr lang="ru-RU" sz="2400" dirty="0" smtClean="0"/>
              <a:t> курса </a:t>
            </a:r>
          </a:p>
          <a:p>
            <a:pPr algn="r">
              <a:spcBef>
                <a:spcPts val="0"/>
              </a:spcBef>
            </a:pPr>
            <a:r>
              <a:rPr lang="ru-RU" sz="2400" dirty="0" err="1" smtClean="0"/>
              <a:t>Ситдикова</a:t>
            </a:r>
            <a:r>
              <a:rPr lang="ru-RU" sz="2400" dirty="0" smtClean="0"/>
              <a:t> С.Р.,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/>
              <a:t>Агафонова Н.С.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614364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г.Уфа, 2016 год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b="1" dirty="0" smtClean="0"/>
              <a:t>Групповое занятие при КМА, </a:t>
            </a:r>
            <a:br>
              <a:rPr lang="ru-RU" sz="3800" b="1" dirty="0" smtClean="0"/>
            </a:br>
            <a:r>
              <a:rPr lang="ru-RU" sz="3800" b="1" dirty="0" smtClean="0"/>
              <a:t>тема </a:t>
            </a:r>
            <a:r>
              <a:rPr lang="ru-RU" sz="3800" b="1" dirty="0" smtClean="0"/>
              <a:t>«</a:t>
            </a:r>
            <a:r>
              <a:rPr lang="ru-RU" sz="3800" b="1" smtClean="0"/>
              <a:t>Предметы гигиены»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Проводит: Агафонова Н.С.</a:t>
            </a:r>
            <a:endParaRPr lang="ru-RU" i="1" dirty="0"/>
          </a:p>
        </p:txBody>
      </p:sp>
      <p:pic>
        <p:nvPicPr>
          <p:cNvPr id="4" name="Содержимое 3" descr="надязанятие.jpg"/>
          <p:cNvPicPr>
            <a:picLocks noGrp="1" noChangeAspect="1"/>
          </p:cNvPicPr>
          <p:nvPr>
            <p:ph idx="1"/>
          </p:nvPr>
        </p:nvPicPr>
        <p:blipFill>
          <a:blip r:embed="rId2"/>
          <a:srcRect t="12408" b="9948"/>
          <a:stretch>
            <a:fillRect/>
          </a:stretch>
        </p:blipFill>
        <p:spPr>
          <a:xfrm>
            <a:off x="1071538" y="2357430"/>
            <a:ext cx="7215238" cy="4092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Исследование </a:t>
            </a:r>
            <a:r>
              <a:rPr lang="ru-RU" dirty="0" err="1" smtClean="0"/>
              <a:t>праксиса</a:t>
            </a:r>
            <a:r>
              <a:rPr lang="ru-RU" dirty="0" smtClean="0"/>
              <a:t> у больного с </a:t>
            </a:r>
            <a:r>
              <a:rPr lang="ru-RU" dirty="0" err="1" smtClean="0"/>
              <a:t>акустико-мнестической</a:t>
            </a:r>
            <a:r>
              <a:rPr lang="ru-RU" dirty="0" smtClean="0"/>
              <a:t> афазией (лёгкая степень)</a:t>
            </a:r>
            <a:endParaRPr lang="ru-RU" dirty="0"/>
          </a:p>
        </p:txBody>
      </p:sp>
      <p:pic>
        <p:nvPicPr>
          <p:cNvPr id="2050" name="Picture 2" descr="D:\Мои документы\Практика РКБ\Видео занятий Ситдикова С.Р\Обследование праксис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33650"/>
            <a:ext cx="4857784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в презент.Факиев индивид.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714356"/>
            <a:ext cx="7858180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фрагмен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714356"/>
            <a:ext cx="7786742" cy="5840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194" name="Picture 2" descr="http://schoolwires.henry.k12.ga.us/cms/lib08/GA01000549/Centricity/Domain/3524/j035660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928934"/>
            <a:ext cx="2857500" cy="2857500"/>
          </a:xfrm>
          <a:prstGeom prst="rect">
            <a:avLst/>
          </a:prstGeom>
          <a:noFill/>
        </p:spPr>
      </p:pic>
      <p:pic>
        <p:nvPicPr>
          <p:cNvPr id="8196" name="Picture 4" descr="http://www.tipmine.com/uploads/tip/image/6572/thumb_MH90004109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0"/>
            <a:ext cx="3214686" cy="321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/>
              <a:t>ГБУЗ Республиканская клиническая больница имени Г.Г. </a:t>
            </a:r>
            <a:r>
              <a:rPr lang="ru-RU" sz="3200" i="1" dirty="0" err="1" smtClean="0"/>
              <a:t>Куватова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714884"/>
            <a:ext cx="8229600" cy="214311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Россия Республика Башкортостан,</a:t>
            </a:r>
          </a:p>
          <a:p>
            <a:pPr fontAlgn="base"/>
            <a:r>
              <a:rPr lang="ru-RU" dirty="0" smtClean="0"/>
              <a:t>г. Уфа, 450005, ул. Достоевского 132</a:t>
            </a:r>
          </a:p>
          <a:p>
            <a:pPr fontAlgn="base"/>
            <a:r>
              <a:rPr lang="ru-RU" dirty="0" smtClean="0"/>
              <a:t>тел:    (347) 279-03-97</a:t>
            </a:r>
          </a:p>
          <a:p>
            <a:pPr fontAlgn="base"/>
            <a:r>
              <a:rPr lang="ru-RU" dirty="0" smtClean="0"/>
              <a:t>факс: (347) 228-77-77</a:t>
            </a:r>
          </a:p>
          <a:p>
            <a:pPr fontAlgn="base"/>
            <a:r>
              <a:rPr lang="ru-RU" dirty="0" err="1" smtClean="0"/>
              <a:t>E-mail</a:t>
            </a:r>
            <a:r>
              <a:rPr lang="ru-RU" dirty="0" smtClean="0"/>
              <a:t>: </a:t>
            </a:r>
            <a:r>
              <a:rPr lang="ru-RU" dirty="0" err="1" smtClean="0">
                <a:hlinkClick r:id="rId2"/>
              </a:rPr>
              <a:t>UFA.RKBKUV@doctorrb.ru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7650" name="Picture 2" descr="http://internist.ru/upload/resize_cache/iblock/5ea/680_540_2/5ead1ecbd9834da27f7718c5aeba5b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1643050"/>
            <a:ext cx="3804735" cy="3021409"/>
          </a:xfrm>
          <a:prstGeom prst="rect">
            <a:avLst/>
          </a:prstGeom>
          <a:noFill/>
        </p:spPr>
      </p:pic>
      <p:pic>
        <p:nvPicPr>
          <p:cNvPr id="6" name="Рисунок 5" descr="http://rkbkuv.ru/sites/default/files/public/images/emblema_rkb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500174"/>
            <a:ext cx="328614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325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Воеводин Владимир Александрович</a:t>
            </a:r>
            <a:r>
              <a:rPr lang="ru-RU" sz="3200" dirty="0" smtClean="0"/>
              <a:t> – к.м.н</a:t>
            </a:r>
            <a:r>
              <a:rPr lang="ru-RU" sz="3200" smtClean="0"/>
              <a:t>., врач-невролог</a:t>
            </a:r>
            <a:r>
              <a:rPr lang="ru-RU" sz="3200" dirty="0" smtClean="0"/>
              <a:t>, </a:t>
            </a:r>
            <a:r>
              <a:rPr lang="ru-RU" sz="3200" dirty="0" err="1" smtClean="0"/>
              <a:t>реабилитолог</a:t>
            </a:r>
            <a:r>
              <a:rPr lang="ru-RU" sz="3200" dirty="0" smtClean="0"/>
              <a:t>, заведующий отделением восстановительной медицины и ранней </a:t>
            </a:r>
            <a:r>
              <a:rPr lang="ru-RU" sz="3200" dirty="0" err="1" smtClean="0"/>
              <a:t>нейрореабилитации</a:t>
            </a:r>
            <a:r>
              <a:rPr lang="ru-RU" sz="32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4240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Отделение </a:t>
            </a:r>
            <a:br>
              <a:rPr lang="ru-RU" dirty="0" smtClean="0"/>
            </a:br>
            <a:r>
              <a:rPr lang="ru-RU" dirty="0" smtClean="0"/>
              <a:t>восстановительной медицины </a:t>
            </a:r>
            <a:br>
              <a:rPr lang="ru-RU" dirty="0" smtClean="0"/>
            </a:br>
            <a:r>
              <a:rPr lang="ru-RU" dirty="0" smtClean="0"/>
              <a:t>и ранней </a:t>
            </a:r>
            <a:r>
              <a:rPr lang="ru-RU" dirty="0" err="1" smtClean="0"/>
              <a:t>нейрореабилитации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http://www.lamsys.ru/files/core/1059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6500858" cy="4337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Ведение больного осуществляют: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Лечащий врач-невролог или нейрохирург</a:t>
            </a:r>
          </a:p>
          <a:p>
            <a:r>
              <a:rPr lang="ru-RU" sz="3200" dirty="0" smtClean="0"/>
              <a:t>Врач ЛФК</a:t>
            </a:r>
          </a:p>
          <a:p>
            <a:r>
              <a:rPr lang="ru-RU" sz="3200" dirty="0" smtClean="0"/>
              <a:t>Психолог</a:t>
            </a:r>
          </a:p>
          <a:p>
            <a:r>
              <a:rPr lang="ru-RU" sz="3200" dirty="0" smtClean="0"/>
              <a:t>Логопед</a:t>
            </a:r>
          </a:p>
          <a:p>
            <a:r>
              <a:rPr lang="ru-RU" sz="3200" dirty="0" smtClean="0"/>
              <a:t>Инструктор ЛФК</a:t>
            </a:r>
          </a:p>
          <a:p>
            <a:r>
              <a:rPr lang="ru-RU" sz="3200" dirty="0" smtClean="0"/>
              <a:t>При необходимости – психотерапевт, психиатр, уролог, кардиолог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/>
              <a:t>Логопеды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428868"/>
            <a:ext cx="8715436" cy="4145668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cs typeface="Arial" pitchFamily="34" charset="0"/>
              </a:rPr>
              <a:t>Билалова</a:t>
            </a:r>
            <a:r>
              <a:rPr lang="ru-RU" sz="3600" dirty="0" smtClean="0">
                <a:cs typeface="Arial" pitchFamily="34" charset="0"/>
              </a:rPr>
              <a:t> </a:t>
            </a:r>
            <a:r>
              <a:rPr lang="ru-RU" sz="3600" dirty="0" err="1" smtClean="0">
                <a:cs typeface="Arial" pitchFamily="34" charset="0"/>
              </a:rPr>
              <a:t>Сания</a:t>
            </a:r>
            <a:r>
              <a:rPr lang="ru-RU" sz="3600" dirty="0" smtClean="0">
                <a:cs typeface="Arial" pitchFamily="34" charset="0"/>
              </a:rPr>
              <a:t> </a:t>
            </a:r>
            <a:r>
              <a:rPr lang="ru-RU" sz="3600" dirty="0" err="1" smtClean="0">
                <a:cs typeface="Arial" pitchFamily="34" charset="0"/>
              </a:rPr>
              <a:t>Ривгатовна</a:t>
            </a:r>
            <a:endParaRPr lang="ru-RU" sz="3600" dirty="0" smtClean="0">
              <a:cs typeface="Arial" pitchFamily="34" charset="0"/>
            </a:endParaRPr>
          </a:p>
          <a:p>
            <a:r>
              <a:rPr lang="ru-RU" sz="3600" dirty="0" err="1" smtClean="0">
                <a:cs typeface="Arial" pitchFamily="34" charset="0"/>
              </a:rPr>
              <a:t>Фаткуллина</a:t>
            </a:r>
            <a:r>
              <a:rPr lang="ru-RU" sz="3600" dirty="0" smtClean="0">
                <a:cs typeface="Arial" pitchFamily="34" charset="0"/>
              </a:rPr>
              <a:t> </a:t>
            </a:r>
            <a:r>
              <a:rPr lang="ru-RU" sz="3600" dirty="0" err="1" smtClean="0">
                <a:cs typeface="Arial" pitchFamily="34" charset="0"/>
              </a:rPr>
              <a:t>Линара</a:t>
            </a:r>
            <a:r>
              <a:rPr lang="ru-RU" sz="3600" dirty="0" smtClean="0">
                <a:cs typeface="Arial" pitchFamily="34" charset="0"/>
              </a:rPr>
              <a:t> </a:t>
            </a:r>
            <a:r>
              <a:rPr lang="ru-RU" sz="3600" dirty="0" err="1" smtClean="0">
                <a:cs typeface="Arial" pitchFamily="34" charset="0"/>
              </a:rPr>
              <a:t>Камильевна</a:t>
            </a:r>
            <a:r>
              <a:rPr lang="ru-RU" sz="3600" dirty="0" smtClean="0">
                <a:cs typeface="Arial" pitchFamily="34" charset="0"/>
              </a:rPr>
              <a:t> </a:t>
            </a:r>
          </a:p>
          <a:p>
            <a:r>
              <a:rPr lang="ru-RU" sz="3600" dirty="0" smtClean="0">
                <a:cs typeface="Arial" pitchFamily="34" charset="0"/>
              </a:rPr>
              <a:t>Серебрякова Любовь Николаевна</a:t>
            </a:r>
          </a:p>
          <a:p>
            <a:r>
              <a:rPr lang="ru-RU" sz="3600" dirty="0" smtClean="0">
                <a:cs typeface="Arial" pitchFamily="34" charset="0"/>
              </a:rPr>
              <a:t>Нуриева </a:t>
            </a:r>
            <a:r>
              <a:rPr lang="ru-RU" sz="3600" dirty="0" err="1" smtClean="0">
                <a:cs typeface="Arial" pitchFamily="34" charset="0"/>
              </a:rPr>
              <a:t>Айгуль</a:t>
            </a:r>
            <a:r>
              <a:rPr lang="ru-RU" sz="3600" dirty="0" smtClean="0">
                <a:cs typeface="Arial" pitchFamily="34" charset="0"/>
              </a:rPr>
              <a:t> </a:t>
            </a:r>
            <a:r>
              <a:rPr lang="ru-RU" sz="3600" dirty="0" err="1" smtClean="0">
                <a:cs typeface="Arial" pitchFamily="34" charset="0"/>
              </a:rPr>
              <a:t>Рахиповна</a:t>
            </a:r>
            <a:endParaRPr lang="ru-RU" sz="3600" dirty="0" smtClean="0">
              <a:cs typeface="Arial" pitchFamily="34" charset="0"/>
            </a:endParaRPr>
          </a:p>
          <a:p>
            <a:r>
              <a:rPr lang="ru-RU" sz="3600" dirty="0" smtClean="0">
                <a:cs typeface="Arial" pitchFamily="34" charset="0"/>
              </a:rPr>
              <a:t>Булыгина </a:t>
            </a:r>
            <a:r>
              <a:rPr lang="ru-RU" sz="3600" dirty="0" err="1" smtClean="0">
                <a:cs typeface="Arial" pitchFamily="34" charset="0"/>
              </a:rPr>
              <a:t>Элиза</a:t>
            </a:r>
            <a:r>
              <a:rPr lang="ru-RU" sz="3600" dirty="0" smtClean="0">
                <a:cs typeface="Arial" pitchFamily="34" charset="0"/>
              </a:rPr>
              <a:t> Сергеевна</a:t>
            </a:r>
            <a:endParaRPr lang="ru-RU" sz="36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8750"/>
          <a:stretch>
            <a:fillRect/>
          </a:stretch>
        </p:blipFill>
        <p:spPr>
          <a:xfrm>
            <a:off x="285720" y="1857364"/>
            <a:ext cx="8572560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_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8179650" cy="5453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715436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b="1" dirty="0" smtClean="0"/>
              <a:t>Групповое занятие при КМА, </a:t>
            </a:r>
            <a:br>
              <a:rPr lang="ru-RU" sz="3800" b="1" dirty="0" smtClean="0"/>
            </a:br>
            <a:r>
              <a:rPr lang="ru-RU" sz="3800" b="1" dirty="0" smtClean="0"/>
              <a:t>тема «В гостях»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/>
              <a:t>Проводит: </a:t>
            </a:r>
            <a:r>
              <a:rPr lang="ru-RU" sz="3600" i="1" dirty="0" err="1" smtClean="0"/>
              <a:t>Ситдикова</a:t>
            </a:r>
            <a:r>
              <a:rPr lang="ru-RU" sz="3600" i="1" dirty="0" smtClean="0"/>
              <a:t> С.Р.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Практика РКБ\Видео занятий Ситдикова С.Р\Группа Афазия тема В гостях1.jpg"/>
          <p:cNvPicPr>
            <a:picLocks noChangeAspect="1" noChangeArrowheads="1"/>
          </p:cNvPicPr>
          <p:nvPr/>
        </p:nvPicPr>
        <p:blipFill>
          <a:blip r:embed="rId2"/>
          <a:srcRect b="15267"/>
          <a:stretch>
            <a:fillRect/>
          </a:stretch>
        </p:blipFill>
        <p:spPr bwMode="auto">
          <a:xfrm>
            <a:off x="1285852" y="2500306"/>
            <a:ext cx="6858048" cy="3964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115</TotalTime>
  <Words>125</Words>
  <PresentationFormat>Экран (4:3)</PresentationFormat>
  <Paragraphs>31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Отчетная конференция  по практике Институт Педагогики профиль «Логопедия»</vt:lpstr>
      <vt:lpstr>ГБУЗ Республиканская клиническая больница имени Г.Г. Куватова</vt:lpstr>
      <vt:lpstr>Слайд 3</vt:lpstr>
      <vt:lpstr>Отделение  восстановительной медицины  и ранней нейрореабилитации</vt:lpstr>
      <vt:lpstr>Ведение больного осуществляют:</vt:lpstr>
      <vt:lpstr>Логопеды</vt:lpstr>
      <vt:lpstr>Слайд 7</vt:lpstr>
      <vt:lpstr>Слайд 8</vt:lpstr>
      <vt:lpstr>Групповое занятие при КМА,  тема «В гостях» Проводит: Ситдикова С.Р.</vt:lpstr>
      <vt:lpstr>Групповое занятие при КМА,  тема «Предметы гигиены» Проводит: Агафонова Н.С.</vt:lpstr>
      <vt:lpstr>Исследование праксиса у больного с акустико-мнестической афазией (лёгкая степень)</vt:lpstr>
      <vt:lpstr>Слайд 12</vt:lpstr>
      <vt:lpstr>Слайд 13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Отчетная конференция  по практике Институт Педагогики профиль «Логопедия»</dc:title>
  <dc:creator>Светочка</dc:creator>
  <cp:lastModifiedBy>Светочка</cp:lastModifiedBy>
  <cp:revision>17</cp:revision>
  <dcterms:created xsi:type="dcterms:W3CDTF">2016-10-15T19:24:57Z</dcterms:created>
  <dcterms:modified xsi:type="dcterms:W3CDTF">2016-11-15T19:09:55Z</dcterms:modified>
</cp:coreProperties>
</file>