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93" r:id="rId2"/>
    <p:sldId id="256" r:id="rId3"/>
    <p:sldId id="294" r:id="rId4"/>
    <p:sldId id="295" r:id="rId5"/>
    <p:sldId id="258" r:id="rId6"/>
    <p:sldId id="259" r:id="rId7"/>
    <p:sldId id="260" r:id="rId8"/>
    <p:sldId id="261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68" autoAdjust="0"/>
    <p:restoredTop sz="94660"/>
  </p:normalViewPr>
  <p:slideViewPr>
    <p:cSldViewPr>
      <p:cViewPr varScale="1">
        <p:scale>
          <a:sx n="69" d="100"/>
          <a:sy n="69" d="100"/>
        </p:scale>
        <p:origin x="-14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299.obr-rf.ru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299.obr-rf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Отчетная презентация по учебной практике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151116_1627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3143248"/>
            <a:ext cx="4214842" cy="2428874"/>
          </a:xfrm>
          <a:prstGeom prst="rect">
            <a:avLst/>
          </a:prstGeom>
        </p:spPr>
      </p:pic>
      <p:pic>
        <p:nvPicPr>
          <p:cNvPr id="6" name="Рисунок 5" descr="20151116_1657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2071678"/>
            <a:ext cx="4190998" cy="2357436"/>
          </a:xfrm>
          <a:prstGeom prst="rect">
            <a:avLst/>
          </a:prstGeom>
        </p:spPr>
      </p:pic>
      <p:pic>
        <p:nvPicPr>
          <p:cNvPr id="7" name="Рисунок 6" descr="20151110_104440_Баязита Бикбая ул.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785794"/>
            <a:ext cx="4191029" cy="235745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214546" y="5214950"/>
            <a:ext cx="4500594" cy="16430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Выполнили студентки </a:t>
            </a:r>
            <a:r>
              <a:rPr lang="en-US" dirty="0" smtClean="0">
                <a:solidFill>
                  <a:schemeClr val="tx1"/>
                </a:solidFill>
              </a:rPr>
              <a:t>4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курса ИП СОЛОГ </a:t>
            </a:r>
            <a:r>
              <a:rPr lang="en-US" dirty="0" smtClean="0">
                <a:solidFill>
                  <a:schemeClr val="tx1"/>
                </a:solidFill>
              </a:rPr>
              <a:t>4</a:t>
            </a:r>
            <a:r>
              <a:rPr lang="ru-RU" dirty="0" smtClean="0">
                <a:solidFill>
                  <a:schemeClr val="tx1"/>
                </a:solidFill>
              </a:rPr>
              <a:t>1-13 :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Трушкина</a:t>
            </a:r>
            <a:r>
              <a:rPr lang="ru-RU" dirty="0" smtClean="0">
                <a:solidFill>
                  <a:schemeClr val="tx1"/>
                </a:solidFill>
              </a:rPr>
              <a:t> Елена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Илембитова</a:t>
            </a:r>
            <a:r>
              <a:rPr lang="ru-RU" dirty="0" smtClean="0">
                <a:solidFill>
                  <a:schemeClr val="tx1"/>
                </a:solidFill>
              </a:rPr>
              <a:t> Алина</a:t>
            </a: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Кареза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Анастасия</a:t>
            </a:r>
            <a:endParaRPr lang="ru-RU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332656"/>
            <a:ext cx="6172200" cy="232641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188640"/>
            <a:ext cx="6172200" cy="13716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Пробные индивидуальные занятия,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 руководством логопеда.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Занятие проводит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Кареза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Анастасия.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151110_103923_Сипайловская ул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556792"/>
            <a:ext cx="8208912" cy="50200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332656"/>
            <a:ext cx="6172200" cy="232641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404664"/>
            <a:ext cx="6172200" cy="1371600"/>
          </a:xfrm>
        </p:spPr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4" name="Рисунок 3" descr="IMG_20151109_1721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916832"/>
            <a:ext cx="8208912" cy="46085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63688" y="332656"/>
            <a:ext cx="6120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Пробные индивидуальные занятия,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 руководством логопеда.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Занятие проводит Трушкина Елена.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4" y="1268760"/>
            <a:ext cx="6172200" cy="23264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hlinkClick r:id="rId2" tooltip="МАДОУ Детский сад №299  городского округа город Уфа РБ"/>
              </a:rPr>
              <a:t>МАДОУ Детский сад №299 городского округа город Уфа РБ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941168"/>
            <a:ext cx="4299992" cy="1371600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Рисунок 4" descr="cropped-белоснежка-без-надписи-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30168"/>
            <a:ext cx="9144000" cy="3227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>
              <a:buNone/>
            </a:pPr>
            <a:r>
              <a:rPr lang="ru-RU" sz="3200" b="1" dirty="0" smtClean="0">
                <a:hlinkClick r:id="rId2" tooltip="МАДОУ Детский сад №299  городского округа город Уфа РБ"/>
              </a:rPr>
              <a:t>МАДОУ Детский сад №299 городского округа город Уфа </a:t>
            </a:r>
            <a:r>
              <a:rPr lang="ru-RU" sz="3200" b="1" dirty="0" smtClean="0">
                <a:hlinkClick r:id="rId2" tooltip="МАДОУ Детский сад №299  городского округа город Уфа РБ"/>
              </a:rPr>
              <a:t>РБ</a:t>
            </a:r>
            <a:endParaRPr lang="ru-RU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Учреждение находится по адресу: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Республика Башкортостан, город Уфа,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Сипайловская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14/2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u="sng" dirty="0" smtClean="0"/>
              <a:t>Заведующий</a:t>
            </a:r>
            <a:r>
              <a:rPr lang="ru-RU" dirty="0" smtClean="0"/>
              <a:t> –</a:t>
            </a:r>
          </a:p>
          <a:p>
            <a:pPr>
              <a:buNone/>
            </a:pPr>
            <a:r>
              <a:rPr lang="ru-RU" dirty="0" smtClean="0"/>
              <a:t>                            </a:t>
            </a:r>
            <a:r>
              <a:rPr lang="ru-RU" dirty="0" err="1" smtClean="0"/>
              <a:t>Фазылянова</a:t>
            </a:r>
            <a:r>
              <a:rPr lang="ru-RU" dirty="0" smtClean="0"/>
              <a:t> </a:t>
            </a:r>
            <a:r>
              <a:rPr lang="ru-RU" dirty="0" err="1" smtClean="0"/>
              <a:t>Зиля</a:t>
            </a:r>
            <a:r>
              <a:rPr lang="ru-RU" dirty="0" smtClean="0"/>
              <a:t> </a:t>
            </a:r>
            <a:r>
              <a:rPr lang="ru-RU" dirty="0" err="1" smtClean="0"/>
              <a:t>Фагимовна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u="sng" dirty="0" smtClean="0"/>
              <a:t>Старший воспитатель </a:t>
            </a:r>
            <a:r>
              <a:rPr lang="ru-RU" dirty="0" smtClean="0"/>
              <a:t>–</a:t>
            </a:r>
          </a:p>
          <a:p>
            <a:pPr>
              <a:buNone/>
            </a:pPr>
            <a:r>
              <a:rPr lang="ru-RU" dirty="0" smtClean="0"/>
              <a:t>                            </a:t>
            </a:r>
            <a:r>
              <a:rPr lang="ru-RU" dirty="0" err="1" smtClean="0"/>
              <a:t>Харрасова</a:t>
            </a:r>
            <a:r>
              <a:rPr lang="ru-RU" dirty="0" smtClean="0"/>
              <a:t> </a:t>
            </a:r>
            <a:r>
              <a:rPr lang="ru-RU" dirty="0" err="1" smtClean="0"/>
              <a:t>Альфия</a:t>
            </a:r>
            <a:r>
              <a:rPr lang="ru-RU" dirty="0" smtClean="0"/>
              <a:t> </a:t>
            </a:r>
            <a:r>
              <a:rPr lang="ru-RU" dirty="0" err="1" smtClean="0"/>
              <a:t>Амировна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u="sng" dirty="0" smtClean="0"/>
              <a:t>Учитель- логопед </a:t>
            </a:r>
            <a:r>
              <a:rPr lang="ru-RU" dirty="0" smtClean="0"/>
              <a:t>–</a:t>
            </a:r>
          </a:p>
          <a:p>
            <a:pPr>
              <a:buNone/>
            </a:pPr>
            <a:r>
              <a:rPr lang="ru-RU" dirty="0" smtClean="0"/>
              <a:t>                              </a:t>
            </a:r>
            <a:r>
              <a:rPr lang="ru-RU" dirty="0" err="1" smtClean="0"/>
              <a:t>Стрельникова</a:t>
            </a:r>
            <a:r>
              <a:rPr lang="ru-RU" dirty="0" smtClean="0"/>
              <a:t> Майя Александровна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Рабочее место для индивидуальных занятий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_s2HcvaALGw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600200"/>
            <a:ext cx="7215238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332656"/>
            <a:ext cx="6172200" cy="136815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404664"/>
            <a:ext cx="6172200" cy="1371600"/>
          </a:xfrm>
        </p:spPr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23728" y="0"/>
            <a:ext cx="5832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Рабочий  стол учителя- логопеда</a:t>
            </a:r>
            <a:endParaRPr lang="ru-RU" sz="3600" dirty="0"/>
          </a:p>
        </p:txBody>
      </p:sp>
      <p:pic>
        <p:nvPicPr>
          <p:cNvPr id="5" name="Рисунок 4" descr="y5GPLDcSp_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1196752"/>
            <a:ext cx="7572428" cy="5232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332656"/>
            <a:ext cx="6172200" cy="232641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404664"/>
            <a:ext cx="6172200" cy="1371600"/>
          </a:xfrm>
        </p:spPr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52920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Учебные пособия и наглядный материал учителя- логопеда</a:t>
            </a:r>
            <a:endParaRPr lang="ru-RU" sz="2800" dirty="0"/>
          </a:p>
        </p:txBody>
      </p:sp>
      <p:pic>
        <p:nvPicPr>
          <p:cNvPr id="5" name="Рисунок 4" descr="OE-TN1zAB1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1571612"/>
            <a:ext cx="6994048" cy="49983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Конкурс чтецов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«Прощание с осенью»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Содержимое 7" descr="IMG_20151103_09555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36750"/>
            <a:ext cx="7467600" cy="4200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332656"/>
            <a:ext cx="6172200" cy="144016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404664"/>
            <a:ext cx="6172200" cy="1371600"/>
          </a:xfrm>
        </p:spPr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28662" y="0"/>
            <a:ext cx="75724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Пробные индивидуальные занятия,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 руководством логопеда.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Занятие проводит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стуент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Илембитова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Алина.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0151110_104159_Сипайловская ул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2000240"/>
            <a:ext cx="7884368" cy="4639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323</TotalTime>
  <Words>113</Words>
  <Application>Microsoft Office PowerPoint</Application>
  <PresentationFormat>Экран (4:3)</PresentationFormat>
  <Paragraphs>43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 </vt:lpstr>
      <vt:lpstr>МАДОУ Детский сад №299 городского округа город Уфа РБ  </vt:lpstr>
      <vt:lpstr> </vt:lpstr>
      <vt:lpstr> </vt:lpstr>
      <vt:lpstr>Рабочее место для индивидуальных занятий</vt:lpstr>
      <vt:lpstr> </vt:lpstr>
      <vt:lpstr> </vt:lpstr>
      <vt:lpstr>Конкурс чтецов  «Прощание с осенью» </vt:lpstr>
      <vt:lpstr> </vt:lpstr>
      <vt:lpstr>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Педагогическая практика  МАДОУ ЦРР-детский сад №299 Октябрьского района городского округа город Уфа  </dc:title>
  <dc:creator>Настена</dc:creator>
  <cp:lastModifiedBy>Lena</cp:lastModifiedBy>
  <cp:revision>36</cp:revision>
  <dcterms:created xsi:type="dcterms:W3CDTF">2015-12-08T14:29:45Z</dcterms:created>
  <dcterms:modified xsi:type="dcterms:W3CDTF">2016-10-31T18:42:08Z</dcterms:modified>
</cp:coreProperties>
</file>