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57" r:id="rId4"/>
    <p:sldId id="258" r:id="rId5"/>
    <p:sldId id="259" r:id="rId6"/>
    <p:sldId id="260" r:id="rId7"/>
    <p:sldId id="263" r:id="rId8"/>
    <p:sldId id="278" r:id="rId9"/>
    <p:sldId id="264" r:id="rId10"/>
    <p:sldId id="279" r:id="rId11"/>
    <p:sldId id="265" r:id="rId12"/>
    <p:sldId id="276" r:id="rId13"/>
    <p:sldId id="270" r:id="rId14"/>
    <p:sldId id="261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750" autoAdjust="0"/>
    <p:restoredTop sz="94660"/>
  </p:normalViewPr>
  <p:slideViewPr>
    <p:cSldViewPr>
      <p:cViewPr>
        <p:scale>
          <a:sx n="60" d="100"/>
          <a:sy n="60" d="100"/>
        </p:scale>
        <p:origin x="-72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5731A-6948-404E-9872-4474F1DF6CA6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C14B6-17BA-4022-AB9B-D6A8FE2F9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Воспитатели нашей 9 группы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C14B6-17BA-4022-AB9B-D6A8FE2F98F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1;&#1102;&#1073;&#1086;&#1074;&#1100;\Downloads\1.mp4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javascript:;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javascript:;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psy\Desktop\Отчёт 212\eca4a0e70eb4f90f9e497adbe81920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8784976" cy="23488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автономное дошкольное образовательное учреждение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«Центр развития ребенка – детский сад № 212» Советского района городского округа город Уфа Республики Башкортостан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143380"/>
            <a:ext cx="6400800" cy="201622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Подготовили студентки 4 курса СДО профиль Логопедия: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Амирова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Л.В;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Ахмедьянова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Д.Р;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Жилина А.А.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epsy\Desktop\Отчёт 212\563f6e61187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практике мы провели методики для курсовых работ.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161006_1037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933056"/>
            <a:ext cx="2699792" cy="2924944"/>
          </a:xfrm>
          <a:prstGeom prst="rect">
            <a:avLst/>
          </a:prstGeom>
        </p:spPr>
      </p:pic>
      <p:pic>
        <p:nvPicPr>
          <p:cNvPr id="8" name="Содержимое 7" descr="20161006_10371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484784"/>
            <a:ext cx="644420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pepsy\Desktop\Отчёт 212\563f6e61187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476672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последней неделе практики нами были проведены итоговые  фронтальные и индивидуальные занятия.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916832"/>
            <a:ext cx="896448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Индивидуальное  занятие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Амировой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Лианы на тему: «Подготовка артикуляционного аппарата к постановке звука [С]» .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Фронтальное занятие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Амировой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Лианы  на тему:  «Приставочные глаголы».</a:t>
            </a:r>
          </a:p>
          <a:p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Индивидуальное  занятие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Ахмедьяновой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Дальяны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тему: «Подготовка артикуляционного аппарата к постановке звука [Ш]». 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Фронтальное занятие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Ахмедьяновой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Дальяны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на тему:  «Дательный падеж (беспредложная конструкция)». </a:t>
            </a:r>
          </a:p>
          <a:p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Индивидуальное  занятие Жилиной Анастасии на тему: «Подготовка артикуляционного аппарата к постановке звука [С]» .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Фронтальное занятие Жилиной Анастасии  </a:t>
            </a:r>
            <a:r>
              <a:rPr lang="ru-RU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лексическую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тему:  «Осень».</a:t>
            </a:r>
          </a:p>
          <a:p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epsy\Desktop\Отчёт 212\563f6e61187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 же нами был проведен логопедический утренник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161014_10274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epsy\Desktop\Отчёт 212\563f6e61187d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lang="ru-RU" dirty="0" smtClean="0"/>
              <a:t>Просмотр видео</a:t>
            </a:r>
            <a:endParaRPr lang="ru-RU" dirty="0"/>
          </a:p>
        </p:txBody>
      </p:sp>
      <p:pic>
        <p:nvPicPr>
          <p:cNvPr id="7" name="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epsy\Desktop\Отчёт 212\563f6e61187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142900"/>
            <a:ext cx="8229600" cy="1000132"/>
          </a:xfrm>
        </p:spPr>
        <p:txBody>
          <a:bodyPr/>
          <a:lstStyle/>
          <a:p>
            <a:r>
              <a:rPr lang="ru-RU" dirty="0" smtClean="0"/>
              <a:t>Контакты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429684" cy="578647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Учредитель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Городской округ город Уфа РБ в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лице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Администрации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округа город Уфа РБ.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450059, г. Уфа, ул. Р.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Зорге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, 28/4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Телефоны:  </a:t>
            </a:r>
          </a:p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(83472) 223-64-74 (факс),  </a:t>
            </a:r>
          </a:p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(83472) 282-98-36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   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Е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-mail: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detsad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212_ufa@mail.ru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Сайт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http://detsad212.jimdo.com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Режим работы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с 7.00 до 19.00 часов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Заведующий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Ибрагимова Резеда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Шаукатовна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Язык обучения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русский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epsy\Desktop\Отчёт 212\563f6e61187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0161014_10274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296333" y="0"/>
            <a:ext cx="10268933" cy="7101408"/>
          </a:xfrm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epsy\Desktop\Отчёт 212\563f6e61187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65618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Детский сад № 212 функционирует с 28 ноября 1968г.</a:t>
            </a:r>
            <a:b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  Открывала его Болдырева Александра Ивановна 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97_bi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6700"/>
          <a:stretch>
            <a:fillRect/>
          </a:stretch>
        </p:blipFill>
        <p:spPr>
          <a:xfrm>
            <a:off x="755576" y="1556792"/>
            <a:ext cx="7632848" cy="530120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epsy\Desktop\Отчёт 212\563f6e61187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1052736"/>
            <a:ext cx="5328592" cy="1512168"/>
          </a:xfrm>
        </p:spPr>
        <p:txBody>
          <a:bodyPr>
            <a:noAutofit/>
          </a:bodyPr>
          <a:lstStyle/>
          <a:p>
            <a:pPr algn="l"/>
            <a:r>
              <a:rPr lang="ru-RU" sz="2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Ибрагимова Резеда </a:t>
            </a:r>
            <a:r>
              <a:rPr lang="ru-RU" sz="2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Шаукатовна</a:t>
            </a:r>
            <a:r>
              <a:rPr lang="ru-RU" sz="2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-заведующий,  образование высшее,  первая  квалификационная категория .</a:t>
            </a: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2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05064"/>
            <a:ext cx="4618856" cy="24482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Атауллина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Елена</a:t>
            </a:r>
          </a:p>
          <a:p>
            <a:pPr>
              <a:buNone/>
            </a:pP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Талгатовна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учитель- 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логопед, высшее, высшая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квалификационная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категория, Медаль «100 лет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профсоюзному движению»</a:t>
            </a:r>
          </a:p>
          <a:p>
            <a:endParaRPr lang="ru-RU" dirty="0"/>
          </a:p>
        </p:txBody>
      </p:sp>
      <p:pic>
        <p:nvPicPr>
          <p:cNvPr id="5" name="cc-m-textwithimage-image-7673330695" descr="https://image.jimcdn.com/app/cms/image/transf/dimension=128x1024:format=jpg/path/s6b591194d0eee3d4/image/iaee73ec3cf8ac645/version/1366491403/image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32656"/>
            <a:ext cx="23042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c-m-textwithimage-image-7674409795" descr="https://image.jimcdn.com/app/cms/image/transf/dimension=139x1024:format=jpg/path/s6b591194d0eee3d4/image/iad1079d1bc08fc61/version/1367515035/imag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857232"/>
            <a:ext cx="23042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epsy\Desktop\Отчёт 212\563f6e61187d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080" y="620688"/>
            <a:ext cx="5194920" cy="229026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Соколова Людмила Ивановна -</a:t>
            </a: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воспитатель, высшее, высшая квалификационная категория, Отличник образования РБ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149080"/>
            <a:ext cx="5122912" cy="19442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Макарова </a:t>
            </a:r>
            <a:r>
              <a:rPr lang="ru-RU" sz="3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Альмира</a:t>
            </a:r>
            <a:r>
              <a:rPr lang="ru-RU" sz="3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Гайфулловна</a:t>
            </a:r>
            <a:endParaRPr lang="ru-RU" sz="3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педагог-психолог, высшее,</a:t>
            </a:r>
          </a:p>
          <a:p>
            <a:pPr>
              <a:buNone/>
            </a:pPr>
            <a:r>
              <a:rPr lang="ru-RU" sz="3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первая квалификационная</a:t>
            </a:r>
          </a:p>
          <a:p>
            <a:pPr>
              <a:buNone/>
            </a:pPr>
            <a:r>
              <a:rPr lang="ru-RU" sz="3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категория</a:t>
            </a:r>
          </a:p>
          <a:p>
            <a:endParaRPr lang="ru-RU" dirty="0"/>
          </a:p>
        </p:txBody>
      </p:sp>
      <p:pic>
        <p:nvPicPr>
          <p:cNvPr id="5" name="cc-m-textwithimage-image-7674397595" descr="https://image.jimcdn.com/app/cms/image/transf/dimension=139x1024:format=jpg/path/s6b591194d0eee3d4/image/i315673d9b4031d54/version/1367514945/imag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57288" y="428604"/>
            <a:ext cx="231817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c-m-textwithimage-image-7673521295" descr="https://image.jimcdn.com/app/cms/image/transf/dimension=141x1024:format=jpg/path/s6b591194d0eee3d4/image/i9c0d03c7c9918fbd/version/1367513692/image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1872" y="3214686"/>
            <a:ext cx="2304256" cy="309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epsy\Desktop\Отчёт 212\563f6e61187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645024"/>
            <a:ext cx="5266928" cy="266429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Аксаева</a:t>
            </a:r>
            <a:r>
              <a:rPr lang="ru-RU" sz="27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Людмила Николаевна - </a:t>
            </a: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музыкальный руководитель, </a:t>
            </a:r>
            <a:r>
              <a:rPr lang="ru-RU" sz="27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средне-специальное</a:t>
            </a:r>
            <a:r>
              <a:rPr lang="ru-RU" sz="27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высшая квалификационная категория, Отличник народного просвещения РФ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620688"/>
            <a:ext cx="5184576" cy="158417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Черникова</a:t>
            </a:r>
            <a: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Татьяна Викторовна</a:t>
            </a:r>
          </a:p>
          <a:p>
            <a:pPr>
              <a:buNone/>
            </a:pPr>
            <a: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преподаватель ИЗО, высшее,</a:t>
            </a:r>
          </a:p>
          <a:p>
            <a:pPr>
              <a:buNone/>
            </a:pPr>
            <a: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высшая квалификационная</a:t>
            </a:r>
          </a:p>
          <a:p>
            <a:pPr>
              <a:buNone/>
            </a:pPr>
            <a: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категория</a:t>
            </a:r>
            <a:endParaRPr lang="ru-RU" sz="31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cc-m-textwithimage-image-7673606095" descr="https://image.jimcdn.com/app/cms/image/transf/dimension=139x1024:format=jpg/path/s6b591194d0eee3d4/image/i869e0e6313047f98/version/1367513997/imag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284984"/>
            <a:ext cx="231817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s://image.jimcdn.com/app/cms/image/transf/dimension=141x1024:format=jpg/path/s6b591194d0eee3d4/image/i16d25a4111570dd6/version/1367513764/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60648"/>
            <a:ext cx="2304256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epsy\Desktop\Отчёт 212\563f6e61187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Программа ДОУ</a:t>
            </a:r>
            <a:endParaRPr lang="ru-RU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Включает в себя: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Сведения о воспитанниках.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Возрастные особенности детей.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Заболеваемость.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Показатели по группам здоровья и физическому развитию.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Сведения о кадрах.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Реализуемая базисная программа.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Приоритетные направления деятельности ДОУ.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Цели и задачи ДОУ.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Особенности организации образовательного процесса.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Принципы и подходы к формированию программы.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Результаты освоения детьми Программы ДОУ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Педагогический мониторинг и диагностика в ДОУ.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Промежуточные результаты освоения образовательной программы детьми.                                             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Итоговая оценка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epsy\Desktop\Отчёт 212\563f6e61187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СВЕДЕНИЯ О ПЕДАГОГИЧЕСКИХ КАДРАХ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980728"/>
            <a:ext cx="7653536" cy="471338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Количество педагогов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всего – 30 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 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 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заведующий –1                    </a:t>
            </a: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старший воспитатель – 1</a:t>
            </a: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воспитатели – 23                     </a:t>
            </a: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– 2</a:t>
            </a: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учитель-логопед – 2                                 </a:t>
            </a: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педагог-психолог – 1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epsy\Desktop\Отчёт 212\563f6e61187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29614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Контингент детей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3888432" cy="5616623"/>
          </a:xfrm>
        </p:spPr>
        <p:txBody>
          <a:bodyPr>
            <a:normAutofit/>
          </a:bodyPr>
          <a:lstStyle/>
          <a:p>
            <a:pPr indent="12700"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нашей группе № 9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22 ребенка.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 них в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логопедической группе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числится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детей.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них выявлено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ОНР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уровня, а трое детей помимо ОНР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имеют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задержку психического развития (ЗПР).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161005_1158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908720"/>
            <a:ext cx="4860032" cy="5949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epsy\Desktop\Отчёт 212\563f6e61187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892480" cy="648072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6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40466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900608" y="213285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88640"/>
            <a:ext cx="8892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Нами проводились ежедневные фронтальные и индивидуальные  занятия. На одном из занятий было запланировано инсценировать сказку «Репка». Дети с удовольствием  занимались на занятии.</a:t>
            </a:r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ито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355</Words>
  <Application>Microsoft Office PowerPoint</Application>
  <PresentationFormat>Экран (4:3)</PresentationFormat>
  <Paragraphs>72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автономное дошкольное образовательное учреждение  «Центр развития ребенка – детский сад № 212» Советского района городского округа город Уфа Республики Башкортостан</vt:lpstr>
      <vt:lpstr>Детский сад № 212 функционирует с 28 ноября 1968г.     Открывала его Болдырева Александра Ивановна </vt:lpstr>
      <vt:lpstr>Ибрагимова Резеда Шаукатовна -заведующий,  образование высшее,  первая  квалификационная категория . </vt:lpstr>
      <vt:lpstr>Соколова Людмила Ивановна - воспитатель, высшее, высшая квалификационная категория, Отличник образования РБ </vt:lpstr>
      <vt:lpstr>Аксаева Людмила Николаевна -   музыкальный руководитель, средне-специальное, высшая квалификационная категория, Отличник народного просвещения РФ </vt:lpstr>
      <vt:lpstr>Программа ДОУ</vt:lpstr>
      <vt:lpstr>СВЕДЕНИЯ О ПЕДАГОГИЧЕСКИХ КАДРАХ</vt:lpstr>
      <vt:lpstr>Контингент детей</vt:lpstr>
      <vt:lpstr>Слайд 9</vt:lpstr>
      <vt:lpstr>На практике мы провели методики для курсовых работ.</vt:lpstr>
      <vt:lpstr>Слайд 11</vt:lpstr>
      <vt:lpstr>Так же нами был проведен логопедический утренник</vt:lpstr>
      <vt:lpstr>Просмотр видео</vt:lpstr>
      <vt:lpstr>Контакты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Муниципального автономного дошкольного образовательного учреждения  «Центр развития ребенка – детский сад № 212» Советского района городского округа город Уфа Республики Башкортостан</dc:title>
  <dc:creator>pepsy</dc:creator>
  <cp:lastModifiedBy>Любовь</cp:lastModifiedBy>
  <cp:revision>56</cp:revision>
  <dcterms:created xsi:type="dcterms:W3CDTF">2016-10-29T20:06:24Z</dcterms:created>
  <dcterms:modified xsi:type="dcterms:W3CDTF">2016-11-15T18:39:15Z</dcterms:modified>
</cp:coreProperties>
</file>