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7" r:id="rId3"/>
    <p:sldId id="257" r:id="rId4"/>
    <p:sldId id="258" r:id="rId5"/>
    <p:sldId id="259" r:id="rId6"/>
    <p:sldId id="260" r:id="rId7"/>
    <p:sldId id="263" r:id="rId8"/>
    <p:sldId id="278" r:id="rId9"/>
    <p:sldId id="264" r:id="rId10"/>
    <p:sldId id="279" r:id="rId11"/>
    <p:sldId id="265" r:id="rId12"/>
    <p:sldId id="276" r:id="rId13"/>
    <p:sldId id="270" r:id="rId14"/>
    <p:sldId id="261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750" autoAdjust="0"/>
    <p:restoredTop sz="94660"/>
  </p:normalViewPr>
  <p:slideViewPr>
    <p:cSldViewPr>
      <p:cViewPr>
        <p:scale>
          <a:sx n="60" d="100"/>
          <a:sy n="60" d="100"/>
        </p:scale>
        <p:origin x="-720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85731A-6948-404E-9872-4474F1DF6CA6}" type="datetimeFigureOut">
              <a:rPr lang="ru-RU" smtClean="0"/>
              <a:pPr/>
              <a:t>16.11.2016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5C14B6-17BA-4022-AB9B-D6A8FE2F98F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Воспитатели нашей 9 группы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5C14B6-17BA-4022-AB9B-D6A8FE2F98FC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51;&#1102;&#1073;&#1086;&#1074;&#1100;\Downloads\1.mp4" TargetMode="Externa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javascript:;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hyperlink" Target="javascript:;" TargetMode="Externa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epsy\Desktop\Отчёт 212\eca4a0e70eb4f90f9e497adbe81920e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0"/>
            <a:ext cx="8784976" cy="234888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автономное дошкольное образовательное учреждение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«Центр развития ребенка – детский сад № 212» Советского района городского округа город Уфа Республики Башкортостан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3200" y="4143380"/>
            <a:ext cx="6400800" cy="2016224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Подготовили студентки 4 курса СДО профиль Логопедия: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Амирова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Л.В;</a:t>
            </a:r>
          </a:p>
          <a:p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Ахмедьянова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Д.Р;</a:t>
            </a:r>
          </a:p>
          <a:p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Жилина А.А.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epsy\Desktop\Отчёт 212\563f6e61187d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 практике мы провели методики для курсовых работ.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20161006_10373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44208" y="3933056"/>
            <a:ext cx="2699792" cy="2924944"/>
          </a:xfrm>
          <a:prstGeom prst="rect">
            <a:avLst/>
          </a:prstGeom>
        </p:spPr>
      </p:pic>
      <p:pic>
        <p:nvPicPr>
          <p:cNvPr id="8" name="Содержимое 7" descr="20161006_103716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0" y="1484784"/>
            <a:ext cx="6444208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pepsy\Desktop\Отчёт 212\563f6e61187d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39552" y="476672"/>
            <a:ext cx="80648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 последней неделе практики нами были проведены итоговые  фронтальные и индивидуальные занятия.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1916832"/>
            <a:ext cx="8964488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Индивидуальное  занятие </a:t>
            </a:r>
            <a:r>
              <a:rPr lang="ru-RU" sz="2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Амировой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Лианы на тему: «Подготовка артикуляционного аппарата к постановке звука [С]» .</a:t>
            </a:r>
          </a:p>
          <a:p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Фронтальное занятие </a:t>
            </a:r>
            <a:r>
              <a:rPr lang="ru-RU" sz="2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Амировой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Лианы  на тему:  «Приставочные глаголы».</a:t>
            </a:r>
          </a:p>
          <a:p>
            <a:endParaRPr lang="ru-RU" sz="2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Индивидуальное  занятие </a:t>
            </a:r>
            <a:r>
              <a:rPr lang="ru-RU" sz="2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Ахмедьяновой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Дальяны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на тему: «Подготовка артикуляционного аппарата к постановке звука [Ш]». </a:t>
            </a:r>
          </a:p>
          <a:p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Фронтальное занятие </a:t>
            </a:r>
            <a:r>
              <a:rPr lang="ru-RU" sz="2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Ахмедьяновой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Дальяны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на тему:  «Дательный падеж (беспредложная конструкция)». </a:t>
            </a:r>
          </a:p>
          <a:p>
            <a:endParaRPr lang="ru-RU" sz="2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Индивидуальное  занятие Жилиной Анастасии на тему: «Подготовка артикуляционного аппарата к постановке звука [С]» .</a:t>
            </a:r>
          </a:p>
          <a:p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Фронтальное занятие Жилиной Анастасии  </a:t>
            </a:r>
            <a:r>
              <a:rPr lang="ru-RU" sz="20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 лексическую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тему:  «Осень».</a:t>
            </a:r>
          </a:p>
          <a:p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epsy\Desktop\Отчёт 212\563f6e61187d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Так же нами был проведен логопедический утренник</a:t>
            </a:r>
            <a:endParaRPr lang="ru-RU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20161014_102749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1600200"/>
            <a:ext cx="9144000" cy="5257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epsy\Desktop\Отчёт 212\563f6e61187d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785794"/>
          </a:xfrm>
        </p:spPr>
        <p:txBody>
          <a:bodyPr/>
          <a:lstStyle/>
          <a:p>
            <a:r>
              <a:rPr lang="ru-RU" dirty="0" smtClean="0"/>
              <a:t>Просмотр видео</a:t>
            </a:r>
            <a:endParaRPr lang="ru-RU" dirty="0"/>
          </a:p>
        </p:txBody>
      </p:sp>
      <p:pic>
        <p:nvPicPr>
          <p:cNvPr id="7" name="1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epsy\Desktop\Отчёт 212\563f6e61187d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-142900"/>
            <a:ext cx="8229600" cy="1000132"/>
          </a:xfrm>
        </p:spPr>
        <p:txBody>
          <a:bodyPr/>
          <a:lstStyle/>
          <a:p>
            <a:r>
              <a:rPr lang="ru-RU" dirty="0" smtClean="0"/>
              <a:t>Контакты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785794"/>
            <a:ext cx="8429684" cy="5786478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Учредитель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 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Городской округ город Уфа РБ в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лице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Администрации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городского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округа город Уфа РБ.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Адрес: </a:t>
            </a:r>
            <a:r>
              <a:rPr lang="ru-RU" sz="3400" i="1" dirty="0" smtClean="0">
                <a:latin typeface="Times New Roman" pitchFamily="18" charset="0"/>
                <a:cs typeface="Times New Roman" pitchFamily="18" charset="0"/>
              </a:rPr>
              <a:t>450059, г. Уфа, ул. Р. </a:t>
            </a:r>
            <a:r>
              <a:rPr lang="ru-RU" sz="3400" i="1" dirty="0" err="1" smtClean="0">
                <a:latin typeface="Times New Roman" pitchFamily="18" charset="0"/>
                <a:cs typeface="Times New Roman" pitchFamily="18" charset="0"/>
              </a:rPr>
              <a:t>Зорге</a:t>
            </a:r>
            <a:r>
              <a:rPr lang="ru-RU" sz="3400" i="1" dirty="0" smtClean="0">
                <a:latin typeface="Times New Roman" pitchFamily="18" charset="0"/>
                <a:cs typeface="Times New Roman" pitchFamily="18" charset="0"/>
              </a:rPr>
              <a:t>, 28/4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Телефоны:  </a:t>
            </a:r>
          </a:p>
          <a:p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(83472) 223-64-74 (факс),  </a:t>
            </a:r>
          </a:p>
          <a:p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(83472) 282-98-36</a:t>
            </a:r>
          </a:p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    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Е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-mail: 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4000" i="1" dirty="0" err="1" smtClean="0">
                <a:latin typeface="Times New Roman" pitchFamily="18" charset="0"/>
                <a:cs typeface="Times New Roman" pitchFamily="18" charset="0"/>
              </a:rPr>
              <a:t>detsad</a:t>
            </a:r>
            <a:r>
              <a:rPr lang="en-US" sz="4000" i="1" dirty="0" smtClean="0">
                <a:latin typeface="Times New Roman" pitchFamily="18" charset="0"/>
                <a:cs typeface="Times New Roman" pitchFamily="18" charset="0"/>
              </a:rPr>
              <a:t> 212_ufa@mail.ru 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 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Сайт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: 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i="1" dirty="0" smtClean="0">
                <a:latin typeface="Times New Roman" pitchFamily="18" charset="0"/>
                <a:cs typeface="Times New Roman" pitchFamily="18" charset="0"/>
              </a:rPr>
              <a:t>http://detsad212.jimdo.com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Режим работы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с 7.00 до 19.00 часов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Заведующий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Ибрагимова Резеда </a:t>
            </a:r>
            <a:r>
              <a:rPr lang="ru-RU" sz="4000" i="1" dirty="0" err="1" smtClean="0">
                <a:latin typeface="Times New Roman" pitchFamily="18" charset="0"/>
                <a:cs typeface="Times New Roman" pitchFamily="18" charset="0"/>
              </a:rPr>
              <a:t>Шаукатовна</a:t>
            </a: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Язык обучения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русский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epsy\Desktop\Отчёт 212\563f6e61187d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20161014_102749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-296333" y="0"/>
            <a:ext cx="10268933" cy="7101408"/>
          </a:xfrm>
        </p:spPr>
      </p:pic>
      <p:sp>
        <p:nvSpPr>
          <p:cNvPr id="8" name="TextBox 7"/>
          <p:cNvSpPr txBox="1"/>
          <p:nvPr/>
        </p:nvSpPr>
        <p:spPr>
          <a:xfrm>
            <a:off x="0" y="0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внимание!!!</a:t>
            </a:r>
            <a:endParaRPr lang="ru-RU" sz="6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epsy\Desktop\Отчёт 212\563f6e61187d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656184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Детский сад № 212 функционирует с 28 ноября 1968г.</a:t>
            </a:r>
            <a:b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   Открывала его Болдырева Александра Ивановна 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97_big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b="6700"/>
          <a:stretch>
            <a:fillRect/>
          </a:stretch>
        </p:blipFill>
        <p:spPr>
          <a:xfrm>
            <a:off x="755576" y="1556792"/>
            <a:ext cx="7632848" cy="530120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epsy\Desktop\Отчёт 212\563f6e61187d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3888" y="1052736"/>
            <a:ext cx="5328592" cy="1512168"/>
          </a:xfrm>
        </p:spPr>
        <p:txBody>
          <a:bodyPr>
            <a:noAutofit/>
          </a:bodyPr>
          <a:lstStyle/>
          <a:p>
            <a:pPr algn="l"/>
            <a:r>
              <a:rPr lang="ru-RU" sz="2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Ибрагимова Резеда </a:t>
            </a:r>
            <a:r>
              <a:rPr lang="ru-RU" sz="26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Шаукатовна</a:t>
            </a:r>
            <a:r>
              <a:rPr lang="ru-RU" sz="2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-заведующий,  образование высшее,  первая  квалификационная категория .</a:t>
            </a:r>
            <a:r>
              <a:rPr lang="ru-RU" sz="2600" dirty="0" smtClean="0"/>
              <a:t/>
            </a:r>
            <a:br>
              <a:rPr lang="ru-RU" sz="2600" dirty="0" smtClean="0"/>
            </a:br>
            <a:endParaRPr lang="ru-RU" sz="2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4005064"/>
            <a:ext cx="4618856" cy="244827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8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Атауллина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Елена</a:t>
            </a:r>
          </a:p>
          <a:p>
            <a:pPr>
              <a:buNone/>
            </a:pPr>
            <a:r>
              <a:rPr lang="ru-RU" sz="28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Талгатовна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учитель- </a:t>
            </a:r>
          </a:p>
          <a:p>
            <a:pPr>
              <a:buNone/>
            </a:pP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логопед, высшее, высшая</a:t>
            </a:r>
          </a:p>
          <a:p>
            <a:pPr>
              <a:buNone/>
            </a:pP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квалификационная</a:t>
            </a:r>
          </a:p>
          <a:p>
            <a:pPr>
              <a:buNone/>
            </a:pP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категория, Медаль «100 лет</a:t>
            </a:r>
          </a:p>
          <a:p>
            <a:pPr>
              <a:buNone/>
            </a:pP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профсоюзному движению»</a:t>
            </a:r>
          </a:p>
          <a:p>
            <a:endParaRPr lang="ru-RU" dirty="0"/>
          </a:p>
        </p:txBody>
      </p:sp>
      <p:pic>
        <p:nvPicPr>
          <p:cNvPr id="5" name="cc-m-textwithimage-image-7673330695" descr="https://image.jimcdn.com/app/cms/image/transf/dimension=128x1024:format=jpg/path/s6b591194d0eee3d4/image/iaee73ec3cf8ac645/version/1366491403/image.jpg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332656"/>
            <a:ext cx="2304256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cc-m-textwithimage-image-7674409795" descr="https://image.jimcdn.com/app/cms/image/transf/dimension=139x1024:format=jpg/path/s6b591194d0eee3d4/image/iad1079d1bc08fc61/version/1367515035/image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00760" y="857232"/>
            <a:ext cx="2304256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epsy\Desktop\Отчёт 212\563f6e61187d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49080" y="620688"/>
            <a:ext cx="5194920" cy="2290266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Соколова Людмила Ивановна -</a:t>
            </a: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воспитатель, высшее, высшая квалификационная категория, Отличник образования РБ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4149080"/>
            <a:ext cx="5122912" cy="1944216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3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Макарова </a:t>
            </a:r>
            <a:r>
              <a:rPr lang="ru-RU" sz="34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Альмира</a:t>
            </a:r>
            <a:r>
              <a:rPr lang="ru-RU" sz="3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Гайфулловна</a:t>
            </a:r>
            <a:endParaRPr lang="ru-RU" sz="34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педагог-психолог, высшее,</a:t>
            </a:r>
          </a:p>
          <a:p>
            <a:pPr>
              <a:buNone/>
            </a:pPr>
            <a:r>
              <a:rPr lang="ru-RU" sz="3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первая квалификационная</a:t>
            </a:r>
          </a:p>
          <a:p>
            <a:pPr>
              <a:buNone/>
            </a:pPr>
            <a:r>
              <a:rPr lang="ru-RU" sz="3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категория</a:t>
            </a:r>
          </a:p>
          <a:p>
            <a:endParaRPr lang="ru-RU" dirty="0"/>
          </a:p>
        </p:txBody>
      </p:sp>
      <p:pic>
        <p:nvPicPr>
          <p:cNvPr id="5" name="cc-m-textwithimage-image-7674397595" descr="https://image.jimcdn.com/app/cms/image/transf/dimension=139x1024:format=jpg/path/s6b591194d0eee3d4/image/i315673d9b4031d54/version/1367514945/image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857288" y="428604"/>
            <a:ext cx="2318171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cc-m-textwithimage-image-7673521295" descr="https://image.jimcdn.com/app/cms/image/transf/dimension=141x1024:format=jpg/path/s6b591194d0eee3d4/image/i9c0d03c7c9918fbd/version/1367513692/image.jpg">
            <a:hlinkClick r:id="rId5"/>
          </p:cNvPr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91872" y="3214686"/>
            <a:ext cx="2304256" cy="3093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epsy\Desktop\Отчёт 212\563f6e61187d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645024"/>
            <a:ext cx="5266928" cy="2664296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Аксаева</a:t>
            </a:r>
            <a:r>
              <a:rPr lang="ru-RU" sz="27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Людмила Николаевна - </a:t>
            </a: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музыкальный руководитель, </a:t>
            </a:r>
            <a:r>
              <a:rPr lang="ru-RU" sz="27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средне-специальное</a:t>
            </a:r>
            <a:r>
              <a:rPr lang="ru-RU" sz="27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высшая квалификационная категория, Отличник народного просвещения РФ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79912" y="620688"/>
            <a:ext cx="5184576" cy="1584176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31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Черникова</a:t>
            </a:r>
            <a:r>
              <a:rPr lang="ru-RU" sz="3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Татьяна Викторовна</a:t>
            </a:r>
          </a:p>
          <a:p>
            <a:pPr>
              <a:buNone/>
            </a:pPr>
            <a:r>
              <a:rPr lang="ru-RU" sz="3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1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преподаватель ИЗО, высшее,</a:t>
            </a:r>
          </a:p>
          <a:p>
            <a:pPr>
              <a:buNone/>
            </a:pPr>
            <a:r>
              <a:rPr lang="ru-RU" sz="3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высшая квалификационная</a:t>
            </a:r>
          </a:p>
          <a:p>
            <a:pPr>
              <a:buNone/>
            </a:pPr>
            <a:r>
              <a:rPr lang="ru-RU" sz="3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категория</a:t>
            </a:r>
            <a:endParaRPr lang="ru-RU" sz="31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cc-m-textwithimage-image-7673606095" descr="https://image.jimcdn.com/app/cms/image/transf/dimension=139x1024:format=jpg/path/s6b591194d0eee3d4/image/i869e0e6313047f98/version/1367513997/imag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3284984"/>
            <a:ext cx="2318171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Picture 2" descr="https://image.jimcdn.com/app/cms/image/transf/dimension=141x1024:format=jpg/path/s6b591194d0eee3d4/image/i16d25a4111570dd6/version/1367513764/imag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260648"/>
            <a:ext cx="2304256" cy="30963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epsy\Desktop\Отчёт 212\563f6e61187d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Программа ДОУ</a:t>
            </a:r>
            <a:endParaRPr lang="ru-RU" sz="40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908720"/>
            <a:ext cx="8892480" cy="561662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Включает в себя: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Сведения о воспитанниках.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Возрастные особенности детей.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Заболеваемость.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Показатели по группам здоровья и физическому развитию.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Сведения о кадрах.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Реализуемая базисная программа.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Приоритетные направления деятельности ДОУ.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Цели и задачи ДОУ.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Особенности организации образовательного процесса.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Принципы и подходы к формированию программы.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Результаты освоения детьми Программы ДОУ</a:t>
            </a:r>
            <a:endParaRPr lang="ru-RU" sz="2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Педагогический мониторинг и диагностика в ДОУ.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Промежуточные результаты освоения образовательной программы детьми.                                             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Итоговая оценка</a:t>
            </a:r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epsy\Desktop\Отчёт 212\563f6e61187d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СВЕДЕНИЯ О ПЕДАГОГИЧЕСКИХ КАДРАХ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980728"/>
            <a:ext cx="7653536" cy="4713387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Количество педагогов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всего – 30 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Из них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  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заведующий –1                    </a:t>
            </a:r>
          </a:p>
          <a:p>
            <a:pPr>
              <a:buNone/>
            </a:pP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старший воспитатель – 1</a:t>
            </a:r>
          </a:p>
          <a:p>
            <a:pPr>
              <a:buNone/>
            </a:pP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воспитатели – 23                     </a:t>
            </a:r>
          </a:p>
          <a:p>
            <a:pPr>
              <a:buNone/>
            </a:pP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музыкальный руководитель – 2</a:t>
            </a:r>
          </a:p>
          <a:p>
            <a:pPr>
              <a:buNone/>
            </a:pP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учитель-логопед – 2                                 </a:t>
            </a:r>
          </a:p>
          <a:p>
            <a:pPr>
              <a:buNone/>
            </a:pP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педагог-психолог – 1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epsy\Desktop\Отчёт 212\563f6e61187d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296144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Контингент детей</a:t>
            </a:r>
            <a:endParaRPr lang="ru-RU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08720"/>
            <a:ext cx="3888432" cy="5616623"/>
          </a:xfrm>
        </p:spPr>
        <p:txBody>
          <a:bodyPr>
            <a:normAutofit/>
          </a:bodyPr>
          <a:lstStyle/>
          <a:p>
            <a:pPr indent="12700">
              <a:buNone/>
            </a:pP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нашей группе № 9 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было 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всего 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22 ребенка. 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Из них в 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логопедической группе 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числится 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детей. 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 них выявлено 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ОНР 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уровня, а трое детей помимо ОНР 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имеют 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задержку психического развития (ЗПР).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20161005_1158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3968" y="908720"/>
            <a:ext cx="4860032" cy="5949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pepsy\Desktop\Отчёт 212\563f6e61187d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8640"/>
            <a:ext cx="8892480" cy="648072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68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907704" y="404664"/>
            <a:ext cx="54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-900608" y="2132856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51520" y="188640"/>
            <a:ext cx="88924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Нами проводились ежедневные фронтальные и индивидуальные  занятия. На одном из занятий было запланировано инсценировать сказку «Репка». Дети с удовольствием  занимались на занятии.</a:t>
            </a:r>
            <a:endParaRPr lang="ru-RU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итог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340768"/>
            <a:ext cx="9144000" cy="55172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</TotalTime>
  <Words>355</Words>
  <Application>Microsoft Office PowerPoint</Application>
  <PresentationFormat>Экран (4:3)</PresentationFormat>
  <Paragraphs>72</Paragraphs>
  <Slides>15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Муниципальное автономное дошкольное образовательное учреждение  «Центр развития ребенка – детский сад № 212» Советского района городского округа город Уфа Республики Башкортостан</vt:lpstr>
      <vt:lpstr>Детский сад № 212 функционирует с 28 ноября 1968г.     Открывала его Болдырева Александра Ивановна </vt:lpstr>
      <vt:lpstr>Ибрагимова Резеда Шаукатовна -заведующий,  образование высшее,  первая  квалификационная категория . </vt:lpstr>
      <vt:lpstr>Соколова Людмила Ивановна - воспитатель, высшее, высшая квалификационная категория, Отличник образования РБ </vt:lpstr>
      <vt:lpstr>Аксаева Людмила Николаевна -   музыкальный руководитель, средне-специальное, высшая квалификационная категория, Отличник народного просвещения РФ </vt:lpstr>
      <vt:lpstr>Программа ДОУ</vt:lpstr>
      <vt:lpstr>СВЕДЕНИЯ О ПЕДАГОГИЧЕСКИХ КАДРАХ</vt:lpstr>
      <vt:lpstr>Контингент детей</vt:lpstr>
      <vt:lpstr>Слайд 9</vt:lpstr>
      <vt:lpstr>На практике мы провели методики для курсовых работ.</vt:lpstr>
      <vt:lpstr>Слайд 11</vt:lpstr>
      <vt:lpstr>Так же нами был проведен логопедический утренник</vt:lpstr>
      <vt:lpstr>Просмотр видео</vt:lpstr>
      <vt:lpstr>Контакты 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Муниципального автономного дошкольного образовательного учреждения  «Центр развития ребенка – детский сад № 212» Советского района городского округа город Уфа Республики Башкортостан</dc:title>
  <dc:creator>pepsy</dc:creator>
  <cp:lastModifiedBy>Любовь</cp:lastModifiedBy>
  <cp:revision>56</cp:revision>
  <dcterms:created xsi:type="dcterms:W3CDTF">2016-10-29T20:06:24Z</dcterms:created>
  <dcterms:modified xsi:type="dcterms:W3CDTF">2016-11-15T18:39:15Z</dcterms:modified>
</cp:coreProperties>
</file>