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72" r:id="rId2"/>
    <p:sldId id="257" r:id="rId3"/>
    <p:sldId id="271" r:id="rId4"/>
    <p:sldId id="274" r:id="rId5"/>
    <p:sldId id="278" r:id="rId6"/>
    <p:sldId id="258" r:id="rId7"/>
    <p:sldId id="262" r:id="rId8"/>
    <p:sldId id="269" r:id="rId9"/>
    <p:sldId id="263" r:id="rId10"/>
    <p:sldId id="264" r:id="rId11"/>
    <p:sldId id="267" r:id="rId12"/>
    <p:sldId id="259" r:id="rId13"/>
    <p:sldId id="260" r:id="rId14"/>
    <p:sldId id="261" r:id="rId15"/>
    <p:sldId id="273" r:id="rId16"/>
    <p:sldId id="266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3277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9AC0F-33CF-4E19-B321-E1C772AED61C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4E9FC-DBBB-4F4D-82AC-58435C049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2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2675-C944-4E22-8106-CE1784FB5E3A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ADA1-85E2-40D5-AC13-049B9B8DA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C37E2-ED7F-4A09-A6A3-F36D068F7633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0669-896B-4540-84FB-57132E67F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11F1-0027-4CAD-8248-E1F04FD939D9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046CF-D0A7-4307-B674-5C1EF455C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5638-7D45-4E10-ABD6-A5AF020A9C69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5A7C-C55E-4D43-980F-556204033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2272-99F9-4D45-B073-FB2A02B85C1E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8399-8B2B-4316-80F7-C3F28F610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DC68-DC5A-44D3-8F4C-36B7C635D86D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3F8E-FA06-4DEB-9D0C-139037BAF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81875-E7BB-4D2D-B849-31DA73C53C7C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C706B-9D3A-47F6-B675-948D38DD2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8EEF-80FE-4631-8F55-7DA5EC795A7B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7BE5-FC51-4D63-9B0F-FDB63A63D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2160-9CAA-4E95-A203-1B78B9E92C6A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E194-F1D9-498F-B449-55FF4497A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4EF7A-DFB2-4E72-994F-EFA2E430F491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772F-5AD6-4CD5-A11B-4700B44AA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9EFC-0082-4B4E-90FD-7F9BC9641FD1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BD1C-245F-4764-B883-1CECFA4AE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5C04-6341-4B2F-A79D-261817E9F614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1EB1-CA2E-48D0-B610-045B6B8D2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6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6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86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6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6A0C750-C25C-45F4-9F3B-DD0E48D9D1FE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686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8B1D4C3-9ACD-427F-9B82-5B843D372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90513"/>
            <a:ext cx="8077200" cy="909637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4000">
                <a:solidFill>
                  <a:schemeClr val="hlink"/>
                </a:solidFill>
              </a:rPr>
              <a:t>121 детский сад для детей с тяжелыми нарушениями речи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-323850" y="1341438"/>
            <a:ext cx="9467850" cy="4741862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4283869" y="3573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ика\Desktop\экзамен по чтению\тетрадка\4f49dcbee4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37" y="1556792"/>
            <a:ext cx="4248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750" y="4292600"/>
            <a:ext cx="8291513" cy="22653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/>
              <a:t>Приоритетными в работе коллектива ДОУ стали следующие направления: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/>
              <a:t>— коррекционно-развивающее, образовательное, лечебно-оздоровительное, психологическое, валеологическое.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ru-RU" sz="3000"/>
          </a:p>
        </p:txBody>
      </p:sp>
      <p:pic>
        <p:nvPicPr>
          <p:cNvPr id="8194" name="Picture 2" descr="C:\Users\дом\Desktop\Дом\Новая папка\ПРАКТИКА\IMG_20150413_092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404813"/>
            <a:ext cx="62722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дом\Desktop\Дом\Новая папка\ПРАКТИКА\IMG_20150413_091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325" y="404813"/>
            <a:ext cx="636428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дом\Desktop\Дом\Новая папка\ПРАКТИКА\IMG_20150413_09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1042" y="396597"/>
            <a:ext cx="658971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4176464" cy="619298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Первостепенной задачей специалистов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МБДОУ детского сада № 121  является организация коррекционно-развивающей работы для исправления дефектов в речевом и психофизическом плане.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9608" y="1026367"/>
            <a:ext cx="6840760" cy="4788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388" y="4797425"/>
            <a:ext cx="8964612" cy="1800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dirty="0"/>
              <a:t>Здание детского сада отвечает современным санитарным требованиям, предъявляемым к дошкольным учреждениям. Территория детского сада находится в стороне от транспортной магистрали, разнообразна  зелеными насаждениями, цветниками, огородом.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200800" cy="4725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4213" y="4149725"/>
            <a:ext cx="8229600" cy="2408238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Большое внимание в детском саду отведено безопасности детей и сотрудников. Детский сад находится под круглосуточной охраной полиции, имеется кнопка экстренного вызова.</a:t>
            </a:r>
          </a:p>
        </p:txBody>
      </p:sp>
      <p:pic>
        <p:nvPicPr>
          <p:cNvPr id="4100" name="Picture 4" descr="C:\Users\дом\Desktop\f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4390">
            <a:off x="4740275" y="631825"/>
            <a:ext cx="4287838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77"/>
            <a:ext cx="4932040" cy="3284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8219256" cy="5289451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dirty="0"/>
              <a:t>В детском саду созданы комфортные условия для всестороннего развития личностных, интеллектуальных и творческих способностей детей.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577850"/>
            <a:ext cx="3394720" cy="5553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</a:rPr>
              <a:t>Имеются</a:t>
            </a:r>
            <a:r>
              <a:rPr lang="ru-RU" sz="2800" dirty="0">
                <a:solidFill>
                  <a:schemeClr val="hlink"/>
                </a:solidFill>
                <a:latin typeface="Times New Roman" pitchFamily="18" charset="0"/>
              </a:rPr>
              <a:t>: кабинеты учителей-логопедов, кабинет педагога-психолога музыкальный совмещенный с физкультурным зал; методический кабинет и медицинский блок</a:t>
            </a:r>
            <a:r>
              <a:rPr lang="ru-RU" sz="2800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53650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6"/>
          <p:cNvSpPr>
            <a:spLocks noGrp="1"/>
          </p:cNvSpPr>
          <p:nvPr>
            <p:ph idx="4294967295"/>
          </p:nvPr>
        </p:nvSpPr>
        <p:spPr>
          <a:xfrm>
            <a:off x="0" y="4149725"/>
            <a:ext cx="8964613" cy="2232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Особая роль в системе работы детского сада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отводится обучению детей игре на блокфлейте.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С этой целью создан кружок «Веселая флейта», который проводится два раза в неделю с подгруппой детей.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441"/>
            <a:ext cx="6840759" cy="36835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дом\Desktop\86494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8"/>
            <a:ext cx="6716712" cy="67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4221163"/>
            <a:ext cx="8362950" cy="22701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/>
              <a:t>Муниципальное бюджетное дошкольное образовательное учреждение детский сад № 121 компенсирующего вида Октябрьского района городского округа город Уфа Республики Башкортостан функционирует с 1960 года.</a:t>
            </a:r>
          </a:p>
        </p:txBody>
      </p:sp>
      <p:pic>
        <p:nvPicPr>
          <p:cNvPr id="1026" name="Picture 2" descr="C:\Users\дом\Desktop\GTnEj9fJS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04813"/>
            <a:ext cx="56134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1224136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dirty="0">
                <a:solidFill>
                  <a:schemeClr val="hlink"/>
                </a:solidFill>
              </a:rPr>
              <a:t>Заведующий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1340768"/>
            <a:ext cx="4464496" cy="482453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hlink"/>
                </a:solidFill>
                <a:latin typeface="Arial" charset="0"/>
              </a:rPr>
              <a:t>Савченко Светлана Борисовна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Образование: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Башкирский государственный педагогический </a:t>
            </a:r>
            <a:r>
              <a:rPr lang="ru-RU" sz="2800" dirty="0"/>
              <a:t>и</a:t>
            </a:r>
            <a:r>
              <a:rPr lang="ru-RU" sz="2800" dirty="0" smtClean="0"/>
              <a:t>нститут 1997г</a:t>
            </a:r>
            <a:r>
              <a:rPr lang="ru-RU" sz="2800" dirty="0" smtClean="0">
                <a:effectLst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effectLst/>
              </a:rPr>
              <a:t>Стаж работы в учреждении-21 год</a:t>
            </a:r>
            <a:endParaRPr lang="ru-RU" dirty="0" smtClean="0">
              <a:solidFill>
                <a:schemeClr val="hlink"/>
              </a:solidFill>
              <a:latin typeface="Arial" charset="0"/>
            </a:endParaRPr>
          </a:p>
          <a:p>
            <a:pPr eaLnBrk="1" hangingPunct="1"/>
            <a:endParaRPr lang="ru-RU" dirty="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5365" name="Picture 5" descr="за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8024" y="1628800"/>
            <a:ext cx="3456384" cy="40324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720" y="0"/>
            <a:ext cx="5040560" cy="836712"/>
          </a:xfrm>
          <a:noFill/>
          <a:ln/>
        </p:spPr>
        <p:txBody>
          <a:bodyPr/>
          <a:lstStyle/>
          <a:p>
            <a:r>
              <a:rPr lang="ru-RU" sz="4000" i="1" dirty="0" smtClean="0">
                <a:solidFill>
                  <a:schemeClr val="tx1"/>
                </a:solidFill>
                <a:effectLst/>
                <a:cs typeface="Aharoni" pitchFamily="2" charset="-79"/>
              </a:rPr>
              <a:t>Учителя-логопеды</a:t>
            </a:r>
            <a:endParaRPr lang="ru-RU" sz="4000" i="1" dirty="0" smtClean="0">
              <a:solidFill>
                <a:schemeClr val="tx1"/>
              </a:solidFill>
              <a:effectLst/>
              <a:cs typeface="Aharoni" pitchFamily="2" charset="-79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712"/>
            <a:ext cx="9036496" cy="5616624"/>
          </a:xfr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  Иванова        Юлия Михайловна-Логопед группы  заикание</a:t>
            </a:r>
          </a:p>
          <a:p>
            <a:pPr algn="ctr"/>
            <a:r>
              <a:rPr lang="ru-RU" b="1" dirty="0" smtClean="0">
                <a:effectLst/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Хайруллина </a:t>
            </a:r>
            <a:r>
              <a:rPr lang="ru-RU" b="1" dirty="0" err="1" smtClean="0">
                <a:effectLst/>
                <a:latin typeface="Times New Roman" pitchFamily="18" charset="0"/>
              </a:rPr>
              <a:t>Альфия</a:t>
            </a:r>
            <a:r>
              <a:rPr lang="ru-RU" b="1" dirty="0" smtClean="0">
                <a:effectLst/>
                <a:latin typeface="Times New Roman" pitchFamily="18" charset="0"/>
              </a:rPr>
              <a:t> </a:t>
            </a:r>
            <a:r>
              <a:rPr lang="ru-RU" b="1" dirty="0" err="1" smtClean="0">
                <a:effectLst/>
                <a:latin typeface="Times New Roman" pitchFamily="18" charset="0"/>
              </a:rPr>
              <a:t>Ильфировна</a:t>
            </a:r>
            <a:r>
              <a:rPr lang="ru-RU" b="1" dirty="0" smtClean="0">
                <a:effectLst/>
                <a:latin typeface="Times New Roman" pitchFamily="18" charset="0"/>
              </a:rPr>
              <a:t>-Логопед средней группы </a:t>
            </a:r>
            <a:endParaRPr lang="ru-RU" b="1" dirty="0" smtClean="0">
              <a:effectLst/>
              <a:latin typeface="Times New Roman" pitchFamily="18" charset="0"/>
            </a:endParaRPr>
          </a:p>
          <a:p>
            <a:pPr algn="ctr"/>
            <a:endParaRPr lang="ru-RU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038600" cy="43204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0768"/>
            <a:ext cx="4038600" cy="4320480"/>
          </a:xfrm>
        </p:spPr>
      </p:pic>
    </p:spTree>
    <p:extLst>
      <p:ext uri="{BB962C8B-B14F-4D97-AF65-F5344CB8AC3E}">
        <p14:creationId xmlns:p14="http://schemas.microsoft.com/office/powerpoint/2010/main" val="42450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750" y="4221163"/>
            <a:ext cx="8229600" cy="23368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/>
              <a:t>Прием в МБДОУ детский сад № 121: </a:t>
            </a:r>
            <a:r>
              <a:rPr lang="ru-RU" sz="2200" dirty="0"/>
              <a:t>в учреждение принимаются дети с ОНР I-II </a:t>
            </a:r>
            <a:r>
              <a:rPr lang="ru-RU" sz="2200" dirty="0" smtClean="0"/>
              <a:t>уровня с 4 лет, с заиканием </a:t>
            </a:r>
            <a:r>
              <a:rPr lang="ru-RU" sz="2200" dirty="0"/>
              <a:t>с 4 до 7 лет. Прием производится заведующим на основании заключения Северной зональной психолого-медико-педагогической комиссии г. Уфы, заявления родителей (законных представителей), свидетельства о рождении ребенка, медицинского заключения, путевки отдела образования Администрации Октябрьского района ГО г. Уфа РБ.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226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1455" y="-697772"/>
            <a:ext cx="4149084" cy="55446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254096"/>
            <a:ext cx="3888432" cy="604867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В </a:t>
            </a:r>
            <a:r>
              <a:rPr lang="ru-RU" sz="2000" b="1" dirty="0"/>
              <a:t>данном учреждении функционируют 4 группы: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/>
              <a:t>- средняя группа (4-5 лет) – посещают дети с диагнозом ОНР I — II уровня;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/>
              <a:t>— старшая группа (5-6 лет) – посещают дети с диагнозом ОНР I — II уровня</a:t>
            </a:r>
            <a:r>
              <a:rPr lang="ru-RU" sz="2000" dirty="0" smtClean="0"/>
              <a:t>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/>
              <a:t>— подготовительная к школе группа (6-7 лет) – посещают дети с диагнозом ОНР I — II уровня;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ru-RU" sz="2000" dirty="0" smtClean="0"/>
              <a:t>— </a:t>
            </a:r>
            <a:r>
              <a:rPr lang="ru-RU" sz="2000" dirty="0"/>
              <a:t>группа заикания (4-7 лет).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/>
              <a:t>Комплектование детей производится на основании заключения ПМПК «Север» 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4964043" cy="30758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/>
              <a:t>Коррекционные программы: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297593"/>
            <a:ext cx="7571184" cy="554461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Примерная основная общеобразовательная программа «От рождения до школы» под ред. Н.Е.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Т.С. Комаровой, М.А. Васильевой — 62 воспитанника.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Программа логопедической работы по преодолению общего недоразвития речи у детей. Авторы программы: Т.Б. Филичева, Г.В. Чиркина, Т.В. Туманова, 2008 год — 46 воспитанников;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Программа логопедической работы с заикающимися детьми. Автор программы С.А. Миронова, 2008 год — 16 воспитанников;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Программа «Развитие речи дошкольников на логопедических занятиях» (от 3 до 5 лет). Автор программы С.А. Миронова, 2007 год — 17 воспитанников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 dirty="0"/>
          </a:p>
        </p:txBody>
      </p:sp>
      <p:pic>
        <p:nvPicPr>
          <p:cNvPr id="7171" name="Picture 3" descr="C:\Users\вика\Desktop\экзамен по чтению\тетрадка\63547340_1283489639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53171"/>
            <a:ext cx="2136545" cy="32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288" y="4221163"/>
            <a:ext cx="8362950" cy="28082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b="1" dirty="0"/>
              <a:t>Первостепенной задачей специалистов МБДОУ детский сад № 121  является </a:t>
            </a:r>
            <a:r>
              <a:rPr lang="ru-RU" sz="2800" dirty="0"/>
              <a:t>организация коррекционно-развивающей работы для исправления дефектов в речевом и психофизическом плане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5" y="0"/>
            <a:ext cx="9144000" cy="4077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436</TotalTime>
  <Words>511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Глобус</vt:lpstr>
      <vt:lpstr>121 детский сад для детей с тяжелыми нарушениями речи</vt:lpstr>
      <vt:lpstr>Презентация PowerPoint</vt:lpstr>
      <vt:lpstr>Заведующий</vt:lpstr>
      <vt:lpstr>Учителя-логопеды</vt:lpstr>
      <vt:lpstr>Презентация PowerPoint</vt:lpstr>
      <vt:lpstr>Презентация PowerPoint</vt:lpstr>
      <vt:lpstr>Презентация PowerPoint</vt:lpstr>
      <vt:lpstr>Коррекционные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№121  для детей с тяжелыми нарушениями речи</dc:title>
  <dc:creator>Рина</dc:creator>
  <cp:lastModifiedBy>SONY</cp:lastModifiedBy>
  <cp:revision>47</cp:revision>
  <dcterms:created xsi:type="dcterms:W3CDTF">2015-05-05T09:52:45Z</dcterms:created>
  <dcterms:modified xsi:type="dcterms:W3CDTF">2016-11-15T13:19:18Z</dcterms:modified>
</cp:coreProperties>
</file>