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5" r:id="rId4"/>
    <p:sldId id="276" r:id="rId5"/>
    <p:sldId id="283" r:id="rId6"/>
    <p:sldId id="28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1DD79"/>
    <a:srgbClr val="B7F09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336" y="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64999">
              <a:srgbClr val="B7F098"/>
            </a:gs>
            <a:gs pos="100000">
              <a:srgbClr val="61DD79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96752"/>
            <a:ext cx="7772400" cy="1470025"/>
          </a:xfrm>
        </p:spPr>
        <p:txBody>
          <a:bodyPr>
            <a:noAutofit/>
          </a:bodyPr>
          <a:lstStyle/>
          <a:p>
            <a:r>
              <a:rPr lang="ru-RU" altLang="ru-RU" sz="2800" dirty="0"/>
              <a:t>Муниципальное бюджетное дошкольное образовательное учреждение «Детский сад</a:t>
            </a:r>
            <a:r>
              <a:rPr lang="ru-RU" altLang="ru-RU" sz="2800" dirty="0" smtClean="0"/>
              <a:t>№42» городского </a:t>
            </a:r>
            <a:r>
              <a:rPr lang="ru-RU" altLang="ru-RU" sz="2800" dirty="0"/>
              <a:t>округа город Уфа </a:t>
            </a:r>
            <a:br>
              <a:rPr lang="ru-RU" altLang="ru-RU" sz="2800" dirty="0"/>
            </a:br>
            <a:r>
              <a:rPr lang="ru-RU" altLang="ru-RU" sz="2800" dirty="0"/>
              <a:t>Республики Башкортостан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869160"/>
            <a:ext cx="4136504" cy="17526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выполнила: студентка ИП, группы СОДД 41-13, Семенникова  Карина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8069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28600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Обстановка в детском саду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 rot="865808">
            <a:off x="6342388" y="637236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занятие учителя-дефектолога</a:t>
            </a:r>
            <a:endParaRPr lang="ru-RU" sz="2400" b="1" dirty="0"/>
          </a:p>
        </p:txBody>
      </p:sp>
      <p:pic>
        <p:nvPicPr>
          <p:cNvPr id="8" name="Рисунок 7" descr="IMG_09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20688"/>
            <a:ext cx="2592288" cy="2736304"/>
          </a:xfrm>
          <a:prstGeom prst="rect">
            <a:avLst/>
          </a:prstGeom>
        </p:spPr>
      </p:pic>
      <p:pic>
        <p:nvPicPr>
          <p:cNvPr id="1026" name="Picture 2" descr="C:\Users\Виктор\Desktop\фото практика осень\IMG_09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556792"/>
            <a:ext cx="2880320" cy="2808312"/>
          </a:xfrm>
          <a:prstGeom prst="rect">
            <a:avLst/>
          </a:prstGeom>
          <a:noFill/>
        </p:spPr>
      </p:pic>
      <p:pic>
        <p:nvPicPr>
          <p:cNvPr id="1027" name="Picture 3" descr="C:\Users\Виктор\Desktop\фото практика осень\IMG_09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281386"/>
            <a:ext cx="2952328" cy="2322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61834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1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52536" y="-171400"/>
            <a:ext cx="9396535" cy="727280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10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11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5-015-Spasibo-za-vniman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33</Words>
  <Application>Microsoft Office PowerPoint</Application>
  <PresentationFormat>Экран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Муниципальное бюджетное дошкольное образовательное учреждение «Детский сад№42» городского округа город Уфа  Республики Башкортостан</vt:lpstr>
      <vt:lpstr>Обстановка в детском саду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 сад№226» компенсирующего вида Советского района городского округа город Уфа  Республики Башкортостан</dc:title>
  <dc:creator>dom</dc:creator>
  <cp:lastModifiedBy>Netbook</cp:lastModifiedBy>
  <cp:revision>16</cp:revision>
  <dcterms:created xsi:type="dcterms:W3CDTF">2015-12-07T14:41:25Z</dcterms:created>
  <dcterms:modified xsi:type="dcterms:W3CDTF">2016-12-29T08:04:18Z</dcterms:modified>
</cp:coreProperties>
</file>