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7" r:id="rId3"/>
    <p:sldId id="289" r:id="rId4"/>
    <p:sldId id="293" r:id="rId5"/>
    <p:sldId id="290" r:id="rId6"/>
    <p:sldId id="28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077" autoAdjust="0"/>
    <p:restoredTop sz="94660"/>
  </p:normalViewPr>
  <p:slideViewPr>
    <p:cSldViewPr>
      <p:cViewPr varScale="1">
        <p:scale>
          <a:sx n="41" d="100"/>
          <a:sy n="41" d="100"/>
        </p:scale>
        <p:origin x="-13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8134672" cy="4968552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atin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</a:rPr>
              <a:t>Преддипломная (производственная) практика</a:t>
            </a:r>
            <a:r>
              <a:rPr lang="ru-RU" sz="5400" b="1" dirty="0" smtClean="0">
                <a:latin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</a:rPr>
              <a:t>                             </a:t>
            </a:r>
            <a:r>
              <a:rPr lang="ru-RU" sz="3200" b="1" dirty="0" smtClean="0">
                <a:latin typeface="Times New Roman" pitchFamily="18" charset="0"/>
              </a:rPr>
              <a:t>Студенток </a:t>
            </a:r>
            <a:r>
              <a:rPr lang="en-US" sz="3200" b="1" dirty="0" smtClean="0">
                <a:latin typeface="Times New Roman" pitchFamily="18" charset="0"/>
              </a:rPr>
              <a:t>IV</a:t>
            </a:r>
            <a:r>
              <a:rPr lang="ru-RU" sz="3200" b="1" dirty="0" smtClean="0">
                <a:latin typeface="Times New Roman" pitchFamily="18" charset="0"/>
              </a:rPr>
              <a:t> курса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                                                 группы СОДД41-13: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                    		 Соколовой С.А.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</a:rPr>
              <a:t>	  				</a:t>
            </a:r>
            <a:r>
              <a:rPr lang="ru-RU" sz="3200" b="1" dirty="0" err="1" smtClean="0">
                <a:latin typeface="Times New Roman" pitchFamily="18" charset="0"/>
              </a:rPr>
              <a:t>Габдракиповой</a:t>
            </a:r>
            <a:r>
              <a:rPr lang="ru-RU" sz="3200" b="1" dirty="0" smtClean="0">
                <a:latin typeface="Times New Roman" pitchFamily="18" charset="0"/>
              </a:rPr>
              <a:t> Л.И.</a:t>
            </a:r>
            <a:br>
              <a:rPr lang="ru-RU" sz="3200" b="1" dirty="0" smtClean="0">
                <a:latin typeface="Times New Roman" pitchFamily="18" charset="0"/>
              </a:rPr>
            </a:br>
            <a:r>
              <a:rPr lang="ru-RU" sz="5400" b="1" dirty="0" smtClean="0">
                <a:solidFill>
                  <a:srgbClr val="990099"/>
                </a:solidFill>
                <a:latin typeface="Times New Roman" pitchFamily="18" charset="0"/>
              </a:rPr>
              <a:t/>
            </a:r>
            <a:br>
              <a:rPr lang="ru-RU" sz="5400" b="1" dirty="0" smtClean="0">
                <a:solidFill>
                  <a:srgbClr val="990099"/>
                </a:solidFill>
                <a:latin typeface="Times New Roman" pitchFamily="18" charset="0"/>
              </a:rPr>
            </a:br>
            <a:endParaRPr lang="ru-RU" dirty="0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940152" y="260648"/>
            <a:ext cx="719138" cy="720725"/>
          </a:xfrm>
          <a:prstGeom prst="rect">
            <a:avLst/>
          </a:prstGeom>
        </p:spPr>
      </p:pic>
      <p:pic>
        <p:nvPicPr>
          <p:cNvPr id="7" name="Рисунок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60648"/>
            <a:ext cx="792162" cy="719138"/>
          </a:xfrm>
          <a:prstGeom prst="rect">
            <a:avLst/>
          </a:prstGeom>
          <a:noFill/>
        </p:spPr>
      </p:pic>
      <p:pic>
        <p:nvPicPr>
          <p:cNvPr id="8" name="Рисунок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260648"/>
            <a:ext cx="576262" cy="7207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64088" y="980729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БАШКИРСКИЙ ГОСУДАРСТВЕННЫЙ </a:t>
            </a:r>
          </a:p>
          <a:p>
            <a:pPr algn="ctr"/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ПЕДАГОГИЧЕСКИЙ УНИВЕРСИТЕТ</a:t>
            </a:r>
          </a:p>
          <a:p>
            <a:pPr algn="ctr"/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им. М.АКМУЛЛЫ</a:t>
            </a:r>
          </a:p>
          <a:p>
            <a:pPr algn="ctr"/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ИНСТИТУТ ПЕДАГОГИКИ</a:t>
            </a:r>
            <a:endParaRPr lang="ru-RU" sz="1400" b="1" dirty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52736"/>
            <a:ext cx="9144000" cy="1296144"/>
          </a:xfrm>
        </p:spPr>
        <p:txBody>
          <a:bodyPr>
            <a:noAutofit/>
          </a:bodyPr>
          <a:lstStyle/>
          <a:p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Преддипломная (педагогическая) практика в МБДОУ «Детский сад№42» </a:t>
            </a:r>
            <a:r>
              <a:rPr lang="ru-RU" sz="4000" b="1" dirty="0" smtClean="0">
                <a:latin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</a:rPr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798168"/>
            <a:ext cx="8748464" cy="4059832"/>
          </a:xfrm>
        </p:spPr>
        <p:txBody>
          <a:bodyPr>
            <a:normAutofit/>
          </a:bodyPr>
          <a:lstStyle/>
          <a:p>
            <a:pPr algn="l"/>
            <a:r>
              <a:rPr lang="ru-RU" sz="2400" b="1" i="1" dirty="0" smtClean="0">
                <a:solidFill>
                  <a:schemeClr val="tx1"/>
                </a:solidFill>
              </a:rPr>
              <a:t>Срок проведения: </a:t>
            </a:r>
            <a:r>
              <a:rPr lang="ru-RU" sz="2400" dirty="0" smtClean="0">
                <a:solidFill>
                  <a:schemeClr val="tx1"/>
                </a:solidFill>
              </a:rPr>
              <a:t>с  19 сентября по 14 октября 2016 года (4 недель)</a:t>
            </a:r>
          </a:p>
          <a:p>
            <a:pPr algn="l"/>
            <a:r>
              <a:rPr lang="ru-RU" sz="2400" b="1" i="1" dirty="0" smtClean="0">
                <a:solidFill>
                  <a:schemeClr val="tx1"/>
                </a:solidFill>
              </a:rPr>
              <a:t>Вид практики </a:t>
            </a:r>
            <a:r>
              <a:rPr lang="ru-RU" sz="2400" dirty="0" smtClean="0">
                <a:solidFill>
                  <a:schemeClr val="tx1"/>
                </a:solidFill>
              </a:rPr>
              <a:t>в качестве дошкольного </a:t>
            </a:r>
            <a:r>
              <a:rPr lang="ru-RU" sz="2400" dirty="0" err="1" smtClean="0">
                <a:solidFill>
                  <a:schemeClr val="tx1"/>
                </a:solidFill>
              </a:rPr>
              <a:t>олигофренопедагога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sz="2400" b="1" i="1" dirty="0" smtClean="0">
              <a:solidFill>
                <a:schemeClr val="tx1"/>
              </a:solidFill>
            </a:endParaRPr>
          </a:p>
          <a:p>
            <a:pPr algn="l"/>
            <a:r>
              <a:rPr lang="ru-RU" sz="2400" b="1" i="1" dirty="0" smtClean="0">
                <a:solidFill>
                  <a:schemeClr val="tx1"/>
                </a:solidFill>
              </a:rPr>
              <a:t>Руководитель: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tx1"/>
                </a:solidFill>
              </a:rPr>
              <a:t>к.п.н., доц</a:t>
            </a:r>
            <a:r>
              <a:rPr lang="ru-RU" sz="2400" dirty="0" smtClean="0">
                <a:solidFill>
                  <a:schemeClr val="tx1"/>
                </a:solidFill>
              </a:rPr>
              <a:t>., </a:t>
            </a:r>
            <a:r>
              <a:rPr lang="ru-RU" sz="2400" dirty="0" err="1" smtClean="0">
                <a:solidFill>
                  <a:schemeClr val="tx1"/>
                </a:solidFill>
              </a:rPr>
              <a:t>Касимова</a:t>
            </a:r>
            <a:r>
              <a:rPr lang="ru-RU" sz="2400" dirty="0" smtClean="0">
                <a:solidFill>
                  <a:schemeClr val="tx1"/>
                </a:solidFill>
              </a:rPr>
              <a:t> Э.Г.</a:t>
            </a:r>
          </a:p>
          <a:p>
            <a:endParaRPr lang="ru-RU" dirty="0"/>
          </a:p>
        </p:txBody>
      </p:sp>
      <p:pic>
        <p:nvPicPr>
          <p:cNvPr id="4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804248" y="0"/>
            <a:ext cx="719138" cy="720725"/>
          </a:xfrm>
          <a:prstGeom prst="rect">
            <a:avLst/>
          </a:prstGeom>
        </p:spPr>
      </p:pic>
      <p:pic>
        <p:nvPicPr>
          <p:cNvPr id="5" name="Рисунок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8344" y="0"/>
            <a:ext cx="792162" cy="719138"/>
          </a:xfrm>
          <a:prstGeom prst="rect">
            <a:avLst/>
          </a:prstGeom>
          <a:noFill/>
        </p:spPr>
      </p:pic>
      <p:pic>
        <p:nvPicPr>
          <p:cNvPr id="6" name="Рисунок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7738" y="0"/>
            <a:ext cx="576262" cy="720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424862" y="0"/>
            <a:ext cx="719138" cy="720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5616" y="188640"/>
            <a:ext cx="66967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Индивидуальная работа с детьми</a:t>
            </a:r>
            <a:endParaRPr lang="ru-RU" sz="2800" dirty="0">
              <a:latin typeface="Arial Black" pitchFamily="34" charset="0"/>
            </a:endParaRPr>
          </a:p>
        </p:txBody>
      </p:sp>
      <p:pic>
        <p:nvPicPr>
          <p:cNvPr id="9" name="Рисунок 8" descr="IMG_04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456559" y="1976838"/>
            <a:ext cx="5088565" cy="3816424"/>
          </a:xfrm>
          <a:prstGeom prst="rect">
            <a:avLst/>
          </a:prstGeom>
        </p:spPr>
      </p:pic>
      <p:pic>
        <p:nvPicPr>
          <p:cNvPr id="12" name="Рисунок 11" descr="HKilyIvqLD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84396" y="1412776"/>
            <a:ext cx="4343580" cy="46805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m4nCxsQnR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402895">
            <a:off x="327382" y="938977"/>
            <a:ext cx="3720215" cy="5267562"/>
          </a:xfrm>
          <a:prstGeom prst="rect">
            <a:avLst/>
          </a:prstGeom>
        </p:spPr>
      </p:pic>
      <p:pic>
        <p:nvPicPr>
          <p:cNvPr id="3" name="Рисунок 2" descr="IMG_03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664073">
            <a:off x="4114302" y="1343211"/>
            <a:ext cx="5216778" cy="39125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424862" y="0"/>
            <a:ext cx="719138" cy="720725"/>
          </a:xfrm>
          <a:prstGeom prst="rect">
            <a:avLst/>
          </a:prstGeom>
        </p:spPr>
      </p:pic>
      <p:pic>
        <p:nvPicPr>
          <p:cNvPr id="4" name="Рисунок 3" descr="IMG_03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629985" y="1971431"/>
            <a:ext cx="5039882" cy="3779912"/>
          </a:xfrm>
          <a:prstGeom prst="rect">
            <a:avLst/>
          </a:prstGeom>
        </p:spPr>
      </p:pic>
      <p:pic>
        <p:nvPicPr>
          <p:cNvPr id="5" name="Рисунок 4" descr="FxOi7mQ-ve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67944" y="2204864"/>
            <a:ext cx="6016668" cy="33843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332656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 Black" pitchFamily="34" charset="0"/>
              </a:rPr>
              <a:t>Групповая работа с детьми</a:t>
            </a: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143000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  <p:pic>
        <p:nvPicPr>
          <p:cNvPr id="3" name="Рисунок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732240" y="0"/>
            <a:ext cx="719138" cy="720725"/>
          </a:xfrm>
          <a:prstGeom prst="rect">
            <a:avLst/>
          </a:prstGeom>
        </p:spPr>
      </p:pic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0"/>
            <a:ext cx="792162" cy="719138"/>
          </a:xfrm>
          <a:prstGeom prst="rect">
            <a:avLst/>
          </a:prstGeom>
          <a:noFill/>
        </p:spPr>
      </p:pic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8424" y="0"/>
            <a:ext cx="576262" cy="720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</TotalTime>
  <Words>65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 Преддипломная (производственная) практика                                Студенток IV курса                                                  группы СОДД41-13:                        Соколовой С.А.        Габдракиповой Л.И.  </vt:lpstr>
      <vt:lpstr>Преддипломная (педагогическая) практика в МБДОУ «Детский сад№42»  </vt:lpstr>
      <vt:lpstr>Слайд 3</vt:lpstr>
      <vt:lpstr>Слайд 4</vt:lpstr>
      <vt:lpstr>Слайд 5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dom</dc:creator>
  <cp:lastModifiedBy>Netbook</cp:lastModifiedBy>
  <cp:revision>41</cp:revision>
  <dcterms:created xsi:type="dcterms:W3CDTF">2016-04-19T14:57:45Z</dcterms:created>
  <dcterms:modified xsi:type="dcterms:W3CDTF">2016-12-29T08:04:56Z</dcterms:modified>
</cp:coreProperties>
</file>