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87" r:id="rId3"/>
    <p:sldId id="294" r:id="rId4"/>
    <p:sldId id="293" r:id="rId5"/>
    <p:sldId id="290" r:id="rId6"/>
    <p:sldId id="278" r:id="rId7"/>
    <p:sldId id="295" r:id="rId8"/>
    <p:sldId id="286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1" d="100"/>
          <a:sy n="41" d="100"/>
        </p:scale>
        <p:origin x="-135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1700809"/>
            <a:ext cx="8134672" cy="4968552"/>
          </a:xfrm>
        </p:spPr>
        <p:txBody>
          <a:bodyPr>
            <a:normAutofit fontScale="90000"/>
          </a:bodyPr>
          <a:lstStyle/>
          <a:p>
            <a:r>
              <a:rPr lang="ru-RU" sz="5400" b="1" dirty="0" smtClean="0">
                <a:latin typeface="Times New Roman" pitchFamily="18" charset="0"/>
              </a:rPr>
              <a:t/>
            </a:r>
            <a:br>
              <a:rPr lang="ru-RU" sz="5400" b="1" dirty="0" smtClean="0">
                <a:latin typeface="Times New Roman" pitchFamily="18" charset="0"/>
              </a:rPr>
            </a:br>
            <a:r>
              <a:rPr lang="en-US" sz="5400" b="1" dirty="0" smtClean="0">
                <a:latin typeface="Times New Roman" pitchFamily="18" charset="0"/>
              </a:rPr>
              <a:t/>
            </a:r>
            <a:br>
              <a:rPr lang="en-US" sz="5400" b="1" dirty="0" smtClean="0">
                <a:latin typeface="Times New Roman" pitchFamily="18" charset="0"/>
              </a:rPr>
            </a:br>
            <a:r>
              <a:rPr lang="ru-RU" sz="5400" b="1" dirty="0" smtClean="0">
                <a:latin typeface="Times New Roman" pitchFamily="18" charset="0"/>
              </a:rPr>
              <a:t/>
            </a:r>
            <a:br>
              <a:rPr lang="ru-RU" sz="5400" b="1" dirty="0" smtClean="0">
                <a:latin typeface="Times New Roman" pitchFamily="18" charset="0"/>
              </a:rPr>
            </a:br>
            <a:r>
              <a:rPr lang="ru-RU" sz="5400" b="1" dirty="0" smtClean="0">
                <a:latin typeface="Times New Roman" pitchFamily="18" charset="0"/>
              </a:rPr>
              <a:t>ОТЧЕТ ПО ПРАКТИКЕ</a:t>
            </a:r>
            <a:br>
              <a:rPr lang="ru-RU" sz="5400" b="1" dirty="0" smtClean="0">
                <a:latin typeface="Times New Roman" pitchFamily="18" charset="0"/>
              </a:rPr>
            </a:br>
            <a:r>
              <a:rPr lang="en-US" sz="5400" b="1" dirty="0" smtClean="0">
                <a:latin typeface="Times New Roman" pitchFamily="18" charset="0"/>
              </a:rPr>
              <a:t/>
            </a:r>
            <a:br>
              <a:rPr lang="en-US" sz="5400" b="1" dirty="0" smtClean="0">
                <a:latin typeface="Times New Roman" pitchFamily="18" charset="0"/>
              </a:rPr>
            </a:br>
            <a:r>
              <a:rPr lang="ru-RU" sz="5400" b="1" dirty="0" smtClean="0">
                <a:latin typeface="Times New Roman" pitchFamily="18" charset="0"/>
              </a:rPr>
              <a:t/>
            </a:r>
            <a:br>
              <a:rPr lang="ru-RU" sz="5400" b="1" dirty="0" smtClean="0">
                <a:latin typeface="Times New Roman" pitchFamily="18" charset="0"/>
              </a:rPr>
            </a:br>
            <a:r>
              <a:rPr lang="ru-RU" sz="5400" b="1" dirty="0" smtClean="0">
                <a:latin typeface="Times New Roman" pitchFamily="18" charset="0"/>
              </a:rPr>
              <a:t>                             </a:t>
            </a:r>
            <a:r>
              <a:rPr lang="ru-RU" sz="3200" b="1" dirty="0" smtClean="0">
                <a:latin typeface="Times New Roman" pitchFamily="18" charset="0"/>
              </a:rPr>
              <a:t>Студентки </a:t>
            </a:r>
            <a:r>
              <a:rPr lang="en-US" sz="3200" b="1" dirty="0" smtClean="0">
                <a:latin typeface="Times New Roman" pitchFamily="18" charset="0"/>
              </a:rPr>
              <a:t> IV </a:t>
            </a:r>
            <a:r>
              <a:rPr lang="ru-RU" sz="3200" b="1" dirty="0" smtClean="0">
                <a:latin typeface="Times New Roman" pitchFamily="18" charset="0"/>
              </a:rPr>
              <a:t>курса</a:t>
            </a:r>
            <a:br>
              <a:rPr lang="ru-RU" sz="3200" b="1" dirty="0" smtClean="0">
                <a:latin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</a:rPr>
              <a:t>                                                 группы СОДД41-13:</a:t>
            </a:r>
            <a:br>
              <a:rPr lang="ru-RU" sz="3200" b="1" dirty="0" smtClean="0">
                <a:latin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</a:rPr>
              <a:t>                                      Акентьева Т.В</a:t>
            </a:r>
            <a:br>
              <a:rPr lang="ru-RU" sz="3200" b="1" dirty="0" smtClean="0">
                <a:latin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</a:rPr>
              <a:t>                                       </a:t>
            </a:r>
            <a:br>
              <a:rPr lang="ru-RU" sz="3200" b="1" dirty="0" smtClean="0">
                <a:latin typeface="Times New Roman" pitchFamily="18" charset="0"/>
              </a:rPr>
            </a:br>
            <a:r>
              <a:rPr lang="ru-RU" sz="5400" b="1" dirty="0" smtClean="0">
                <a:solidFill>
                  <a:srgbClr val="990099"/>
                </a:solidFill>
                <a:latin typeface="Times New Roman" pitchFamily="18" charset="0"/>
              </a:rPr>
              <a:t/>
            </a:r>
            <a:br>
              <a:rPr lang="ru-RU" sz="5400" b="1" dirty="0" smtClean="0">
                <a:solidFill>
                  <a:srgbClr val="990099"/>
                </a:solidFill>
                <a:latin typeface="Times New Roman" pitchFamily="18" charset="0"/>
              </a:rPr>
            </a:b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88640"/>
            <a:ext cx="453650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</a:rPr>
              <a:t>Направление подготовки:</a:t>
            </a:r>
            <a:br>
              <a:rPr lang="ru-RU" b="1" dirty="0" smtClean="0">
                <a:latin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</a:rPr>
              <a:t>0</a:t>
            </a:r>
            <a:r>
              <a:rPr lang="ru-RU" sz="1600" b="1" dirty="0" smtClean="0">
                <a:solidFill>
                  <a:schemeClr val="hlink"/>
                </a:solidFill>
                <a:latin typeface="Times New Roman" pitchFamily="18" charset="0"/>
              </a:rPr>
              <a:t>4.03.03 Специальное (дефектологическое) образование</a:t>
            </a:r>
            <a:r>
              <a:rPr lang="ru-RU" b="1" dirty="0" smtClean="0">
                <a:solidFill>
                  <a:schemeClr val="hlink"/>
                </a:solidFill>
                <a:latin typeface="Times New Roman" pitchFamily="18" charset="0"/>
              </a:rPr>
              <a:t/>
            </a:r>
            <a:br>
              <a:rPr lang="ru-RU" b="1" dirty="0" smtClean="0">
                <a:solidFill>
                  <a:schemeClr val="hlink"/>
                </a:solidFill>
                <a:latin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</a:rPr>
              <a:t>Профиль:</a:t>
            </a:r>
            <a:r>
              <a:rPr lang="ru-RU" b="1" dirty="0" smtClean="0">
                <a:solidFill>
                  <a:schemeClr val="hlink"/>
                </a:solidFill>
                <a:latin typeface="Times New Roman" pitchFamily="18" charset="0"/>
              </a:rPr>
              <a:t> Дошкольная дефектология</a:t>
            </a:r>
            <a:br>
              <a:rPr lang="ru-RU" b="1" dirty="0" smtClean="0">
                <a:solidFill>
                  <a:schemeClr val="hlink"/>
                </a:solidFill>
                <a:latin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</a:rPr>
              <a:t>квалификация:</a:t>
            </a:r>
            <a:r>
              <a:rPr lang="ru-RU" b="1" dirty="0" smtClean="0">
                <a:solidFill>
                  <a:schemeClr val="hlink"/>
                </a:solidFill>
                <a:latin typeface="Times New Roman" pitchFamily="18" charset="0"/>
              </a:rPr>
              <a:t> бакалавр</a:t>
            </a:r>
          </a:p>
          <a:p>
            <a:endParaRPr lang="ru-RU" dirty="0"/>
          </a:p>
        </p:txBody>
      </p:sp>
      <p:pic>
        <p:nvPicPr>
          <p:cNvPr id="6" name="Рисунок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940152" y="260648"/>
            <a:ext cx="719138" cy="720725"/>
          </a:xfrm>
          <a:prstGeom prst="rect">
            <a:avLst/>
          </a:prstGeom>
        </p:spPr>
      </p:pic>
      <p:pic>
        <p:nvPicPr>
          <p:cNvPr id="7" name="Рисунок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260648"/>
            <a:ext cx="792162" cy="719138"/>
          </a:xfrm>
          <a:prstGeom prst="rect">
            <a:avLst/>
          </a:prstGeom>
          <a:noFill/>
        </p:spPr>
      </p:pic>
      <p:pic>
        <p:nvPicPr>
          <p:cNvPr id="8" name="Рисунок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4368" y="260648"/>
            <a:ext cx="576262" cy="72072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364088" y="980729"/>
            <a:ext cx="360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0099"/>
                </a:solidFill>
                <a:latin typeface="Times New Roman" pitchFamily="18" charset="0"/>
              </a:rPr>
              <a:t>БАШКИРСКИЙ ГОСУДАРСТВЕННЫЙ </a:t>
            </a:r>
          </a:p>
          <a:p>
            <a:pPr algn="ctr"/>
            <a:r>
              <a:rPr lang="ru-RU" sz="1400" b="1" dirty="0" smtClean="0">
                <a:solidFill>
                  <a:srgbClr val="000099"/>
                </a:solidFill>
                <a:latin typeface="Times New Roman" pitchFamily="18" charset="0"/>
              </a:rPr>
              <a:t>ПЕДАГОГИЧЕСКИЙ УНИВЕРСИТЕТ</a:t>
            </a:r>
          </a:p>
          <a:p>
            <a:pPr algn="ctr"/>
            <a:r>
              <a:rPr lang="ru-RU" sz="1400" b="1" dirty="0" smtClean="0">
                <a:solidFill>
                  <a:srgbClr val="000099"/>
                </a:solidFill>
                <a:latin typeface="Times New Roman" pitchFamily="18" charset="0"/>
              </a:rPr>
              <a:t>им. М.АКМУЛЛЫ</a:t>
            </a:r>
          </a:p>
          <a:p>
            <a:pPr algn="ctr"/>
            <a:r>
              <a:rPr lang="ru-RU" sz="1400" b="1" dirty="0" smtClean="0">
                <a:solidFill>
                  <a:srgbClr val="000099"/>
                </a:solidFill>
                <a:latin typeface="Times New Roman" pitchFamily="18" charset="0"/>
              </a:rPr>
              <a:t>ИНСТИТУТ ПЕДАГОГИКИ</a:t>
            </a:r>
            <a:endParaRPr lang="ru-RU" sz="1400" b="1" dirty="0">
              <a:solidFill>
                <a:srgbClr val="000099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052736"/>
            <a:ext cx="9144000" cy="1296144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latin typeface="Times New Roman" pitchFamily="18" charset="0"/>
              </a:rPr>
              <a:t>Производственная (преддипломная) практика в </a:t>
            </a:r>
            <a:r>
              <a:rPr lang="ru-RU" sz="4000" b="1" dirty="0" smtClean="0"/>
              <a:t>МБДОУ «Детский сад №42» </a:t>
            </a:r>
            <a:r>
              <a:rPr lang="ru-RU" sz="4000" b="1" dirty="0" smtClean="0">
                <a:latin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</a:rPr>
            </a:b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2798168"/>
            <a:ext cx="8748464" cy="4059832"/>
          </a:xfrm>
        </p:spPr>
        <p:txBody>
          <a:bodyPr>
            <a:normAutofit/>
          </a:bodyPr>
          <a:lstStyle/>
          <a:p>
            <a:pPr algn="l"/>
            <a:r>
              <a:rPr lang="ru-RU" sz="2400" b="1" i="1" dirty="0" smtClean="0">
                <a:solidFill>
                  <a:schemeClr val="tx1"/>
                </a:solidFill>
              </a:rPr>
              <a:t>Срок проведения: </a:t>
            </a:r>
            <a:r>
              <a:rPr lang="ru-RU" sz="2400" dirty="0" smtClean="0">
                <a:solidFill>
                  <a:schemeClr val="tx1"/>
                </a:solidFill>
              </a:rPr>
              <a:t>с 19 сентября по 14 октября 2016 года (4 н.)</a:t>
            </a:r>
          </a:p>
          <a:p>
            <a:pPr algn="l"/>
            <a:endParaRPr lang="ru-RU" sz="2400" dirty="0" smtClean="0">
              <a:solidFill>
                <a:schemeClr val="tx1"/>
              </a:solidFill>
            </a:endParaRPr>
          </a:p>
          <a:p>
            <a:pPr algn="l"/>
            <a:r>
              <a:rPr lang="ru-RU" sz="2400" b="1" i="1" dirty="0" smtClean="0">
                <a:solidFill>
                  <a:schemeClr val="tx1"/>
                </a:solidFill>
              </a:rPr>
              <a:t>Вид практики </a:t>
            </a:r>
            <a:r>
              <a:rPr lang="ru-RU" sz="2400" dirty="0" smtClean="0">
                <a:solidFill>
                  <a:schemeClr val="tx1"/>
                </a:solidFill>
              </a:rPr>
              <a:t>в качестве дошкольного </a:t>
            </a:r>
            <a:r>
              <a:rPr lang="ru-RU" sz="2400" dirty="0" err="1" smtClean="0">
                <a:solidFill>
                  <a:schemeClr val="tx1"/>
                </a:solidFill>
              </a:rPr>
              <a:t>олигофренопедагога</a:t>
            </a:r>
            <a:r>
              <a:rPr lang="ru-RU" sz="2400" dirty="0" smtClean="0">
                <a:solidFill>
                  <a:schemeClr val="tx1"/>
                </a:solidFill>
              </a:rPr>
              <a:t>.</a:t>
            </a:r>
          </a:p>
          <a:p>
            <a:pPr algn="l"/>
            <a:endParaRPr lang="ru-RU" sz="2400" b="1" i="1" dirty="0" smtClean="0">
              <a:solidFill>
                <a:schemeClr val="tx1"/>
              </a:solidFill>
            </a:endParaRPr>
          </a:p>
          <a:p>
            <a:pPr algn="l"/>
            <a:r>
              <a:rPr lang="ru-RU" sz="2400" b="1" i="1" dirty="0" smtClean="0">
                <a:solidFill>
                  <a:schemeClr val="tx1"/>
                </a:solidFill>
              </a:rPr>
              <a:t>Руководитель:</a:t>
            </a:r>
            <a:r>
              <a:rPr lang="ru-RU" sz="2400" dirty="0"/>
              <a:t> </a:t>
            </a:r>
            <a:r>
              <a:rPr lang="ru-RU" sz="2400" dirty="0">
                <a:solidFill>
                  <a:schemeClr val="tx1"/>
                </a:solidFill>
              </a:rPr>
              <a:t>к.п.н., доц</a:t>
            </a:r>
            <a:r>
              <a:rPr lang="ru-RU" sz="2400" dirty="0" smtClean="0">
                <a:solidFill>
                  <a:schemeClr val="tx1"/>
                </a:solidFill>
              </a:rPr>
              <a:t>., </a:t>
            </a:r>
            <a:r>
              <a:rPr lang="ru-RU" sz="2400" dirty="0" err="1" smtClean="0">
                <a:solidFill>
                  <a:schemeClr val="tx1"/>
                </a:solidFill>
              </a:rPr>
              <a:t>Касимова</a:t>
            </a:r>
            <a:r>
              <a:rPr lang="ru-RU" sz="2400" dirty="0" smtClean="0">
                <a:solidFill>
                  <a:schemeClr val="tx1"/>
                </a:solidFill>
              </a:rPr>
              <a:t> Э. Г.</a:t>
            </a:r>
          </a:p>
          <a:p>
            <a:pPr algn="l"/>
            <a:endParaRPr lang="ru-RU" sz="2400" b="1" i="1" dirty="0" smtClean="0">
              <a:solidFill>
                <a:schemeClr val="tx1"/>
              </a:solidFill>
            </a:endParaRPr>
          </a:p>
          <a:p>
            <a:pPr algn="l"/>
            <a:r>
              <a:rPr lang="ru-RU" sz="2400" b="1" i="1" dirty="0" smtClean="0">
                <a:solidFill>
                  <a:schemeClr val="tx1"/>
                </a:solidFill>
              </a:rPr>
              <a:t>Форма контроля: </a:t>
            </a:r>
            <a:r>
              <a:rPr lang="ru-RU" sz="2400" dirty="0" smtClean="0">
                <a:solidFill>
                  <a:schemeClr val="tx1"/>
                </a:solidFill>
              </a:rPr>
              <a:t>дифференцированный зачет.</a:t>
            </a:r>
          </a:p>
          <a:p>
            <a:endParaRPr lang="ru-RU" dirty="0"/>
          </a:p>
        </p:txBody>
      </p:sp>
      <p:pic>
        <p:nvPicPr>
          <p:cNvPr id="4" name="Рисунок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804248" y="0"/>
            <a:ext cx="719138" cy="720725"/>
          </a:xfrm>
          <a:prstGeom prst="rect">
            <a:avLst/>
          </a:prstGeom>
        </p:spPr>
      </p:pic>
      <p:pic>
        <p:nvPicPr>
          <p:cNvPr id="5" name="Рисунок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0"/>
            <a:ext cx="792162" cy="719138"/>
          </a:xfrm>
          <a:prstGeom prst="rect">
            <a:avLst/>
          </a:prstGeom>
          <a:noFill/>
        </p:spPr>
      </p:pic>
      <p:pic>
        <p:nvPicPr>
          <p:cNvPr id="6" name="Рисунок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67738" y="0"/>
            <a:ext cx="576262" cy="720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Asus 512\ТАНЯ\учеба\ТАНЯ\III курс\фото учеба\практика 3 курс\IMG_37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dnW7lujh0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0"/>
            <a:ext cx="5340085" cy="4005064"/>
          </a:xfrm>
          <a:prstGeom prst="rect">
            <a:avLst/>
          </a:prstGeom>
        </p:spPr>
      </p:pic>
      <p:pic>
        <p:nvPicPr>
          <p:cNvPr id="3" name="Рисунок 2" descr="AteV9blYN4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158970"/>
            <a:ext cx="4932040" cy="3699030"/>
          </a:xfrm>
          <a:prstGeom prst="rect">
            <a:avLst/>
          </a:prstGeom>
        </p:spPr>
      </p:pic>
      <p:pic>
        <p:nvPicPr>
          <p:cNvPr id="4" name="Рисунок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8424862" y="0"/>
            <a:ext cx="719138" cy="7207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404664"/>
            <a:ext cx="26997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Игровой уголок в группе № 42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39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9261648"/>
          </a:xfrm>
          <a:prstGeom prst="rect">
            <a:avLst/>
          </a:prstGeom>
        </p:spPr>
      </p:pic>
      <p:pic>
        <p:nvPicPr>
          <p:cNvPr id="3" name="Рисунок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8424862" y="0"/>
            <a:ext cx="719138" cy="7207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43592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Проведение психолого-педагогической  диагностики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38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80528" y="0"/>
            <a:ext cx="5143500" cy="7118648"/>
          </a:xfrm>
          <a:prstGeom prst="rect">
            <a:avLst/>
          </a:prstGeom>
        </p:spPr>
      </p:pic>
      <p:pic>
        <p:nvPicPr>
          <p:cNvPr id="3" name="Рисунок 2" descr="IMG_387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0"/>
            <a:ext cx="5143500" cy="7118648"/>
          </a:xfrm>
          <a:prstGeom prst="rect">
            <a:avLst/>
          </a:prstGeom>
        </p:spPr>
      </p:pic>
      <p:pic>
        <p:nvPicPr>
          <p:cNvPr id="4" name="Рисунок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9144000" y="0"/>
            <a:ext cx="719138" cy="7207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512" y="5934670"/>
            <a:ext cx="288032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Проведение психолого-педагогической  диагностики.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Zcr04QOLQl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204864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b="1" dirty="0" smtClean="0"/>
              <a:t>Спасибо за внимание!</a:t>
            </a:r>
            <a:endParaRPr lang="ru-RU" sz="4800" b="1" dirty="0"/>
          </a:p>
        </p:txBody>
      </p:sp>
      <p:pic>
        <p:nvPicPr>
          <p:cNvPr id="3" name="Рисунок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732240" y="0"/>
            <a:ext cx="719138" cy="720725"/>
          </a:xfrm>
          <a:prstGeom prst="rect">
            <a:avLst/>
          </a:prstGeom>
        </p:spPr>
      </p:pic>
      <p:pic>
        <p:nvPicPr>
          <p:cNvPr id="4" name="Рисунок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0"/>
            <a:ext cx="792162" cy="719138"/>
          </a:xfrm>
          <a:prstGeom prst="rect">
            <a:avLst/>
          </a:prstGeom>
          <a:noFill/>
        </p:spPr>
      </p:pic>
      <p:pic>
        <p:nvPicPr>
          <p:cNvPr id="5" name="Рисунок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0"/>
            <a:ext cx="576262" cy="720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244</TotalTime>
  <Words>82</Words>
  <Application>Microsoft Office PowerPoint</Application>
  <PresentationFormat>Экран (4:3)</PresentationFormat>
  <Paragraphs>18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   ОТЧЕТ ПО ПРАКТИКЕ                                Студентки  IV курса                                                  группы СОДД41-13:                                       Акентьева Т.В                                          </vt:lpstr>
      <vt:lpstr>Производственная (преддипломная) практика в МБДОУ «Детский сад №42»  </vt:lpstr>
      <vt:lpstr>Слайд 3</vt:lpstr>
      <vt:lpstr>Слайд 4</vt:lpstr>
      <vt:lpstr>Слайд 5</vt:lpstr>
      <vt:lpstr>Слайд 6</vt:lpstr>
      <vt:lpstr>Слайд 7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dom</dc:creator>
  <cp:lastModifiedBy>Netbook</cp:lastModifiedBy>
  <cp:revision>29</cp:revision>
  <dcterms:created xsi:type="dcterms:W3CDTF">2016-04-19T14:57:45Z</dcterms:created>
  <dcterms:modified xsi:type="dcterms:W3CDTF">2016-12-29T08:06:03Z</dcterms:modified>
</cp:coreProperties>
</file>