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1" r:id="rId3"/>
    <p:sldId id="257" r:id="rId4"/>
    <p:sldId id="262" r:id="rId5"/>
    <p:sldId id="263" r:id="rId6"/>
    <p:sldId id="260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96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52376B-9CE2-4178-A584-2508164C1881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B7332E-B5FF-4C99-A2D6-C4BBB1513FE7}">
      <dgm:prSet phldrT="[Текст]" phldr="1"/>
      <dgm:spPr/>
      <dgm:t>
        <a:bodyPr/>
        <a:lstStyle/>
        <a:p>
          <a:endParaRPr lang="ru-RU" dirty="0"/>
        </a:p>
      </dgm:t>
    </dgm:pt>
    <dgm:pt modelId="{CE3D3811-C2CC-4EE9-A86F-69B9775FE4C5}" type="parTrans" cxnId="{0FAEDEF8-29D2-43EF-941F-829A550B4843}">
      <dgm:prSet/>
      <dgm:spPr/>
      <dgm:t>
        <a:bodyPr/>
        <a:lstStyle/>
        <a:p>
          <a:endParaRPr lang="ru-RU"/>
        </a:p>
      </dgm:t>
    </dgm:pt>
    <dgm:pt modelId="{E1B3513B-8D3C-49C1-97B1-0CB0A66450D9}" type="sibTrans" cxnId="{0FAEDEF8-29D2-43EF-941F-829A550B4843}">
      <dgm:prSet/>
      <dgm:spPr/>
      <dgm:t>
        <a:bodyPr/>
        <a:lstStyle/>
        <a:p>
          <a:endParaRPr lang="ru-RU"/>
        </a:p>
      </dgm:t>
    </dgm:pt>
    <dgm:pt modelId="{CA050FF3-15C5-4D7F-A110-1ECEFE3DF6D9}">
      <dgm:prSet phldrT="[Текст]" phldr="1"/>
      <dgm:spPr/>
      <dgm:t>
        <a:bodyPr/>
        <a:lstStyle/>
        <a:p>
          <a:endParaRPr lang="ru-RU" dirty="0"/>
        </a:p>
      </dgm:t>
    </dgm:pt>
    <dgm:pt modelId="{0FB18F4F-6DC6-4D68-9419-673B61F7CDC0}" type="sibTrans" cxnId="{287836A3-4477-4F8E-AF79-C295099F680B}">
      <dgm:prSet/>
      <dgm:spPr/>
      <dgm:t>
        <a:bodyPr/>
        <a:lstStyle/>
        <a:p>
          <a:endParaRPr lang="ru-RU"/>
        </a:p>
      </dgm:t>
    </dgm:pt>
    <dgm:pt modelId="{A5A05510-E0BC-43FE-A49B-8A8E9CDA330E}" type="parTrans" cxnId="{287836A3-4477-4F8E-AF79-C295099F680B}">
      <dgm:prSet/>
      <dgm:spPr/>
      <dgm:t>
        <a:bodyPr/>
        <a:lstStyle/>
        <a:p>
          <a:endParaRPr lang="ru-RU"/>
        </a:p>
      </dgm:t>
    </dgm:pt>
    <dgm:pt modelId="{9F547BB7-06ED-49D7-A2D5-B08E4357FC57}" type="pres">
      <dgm:prSet presAssocID="{6552376B-9CE2-4178-A584-2508164C18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C7EC05-2C48-47FC-B1CA-940CDDCD24FD}" type="pres">
      <dgm:prSet presAssocID="{CA050FF3-15C5-4D7F-A110-1ECEFE3DF6D9}" presName="compNode" presStyleCnt="0"/>
      <dgm:spPr/>
    </dgm:pt>
    <dgm:pt modelId="{69728EB4-28C5-4B7E-B4EB-8C642668E7CA}" type="pres">
      <dgm:prSet presAssocID="{CA050FF3-15C5-4D7F-A110-1ECEFE3DF6D9}" presName="pictRect" presStyleLbl="node1" presStyleIdx="0" presStyleCnt="2" custLinFactNeighborX="160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  <dgm:t>
        <a:bodyPr/>
        <a:lstStyle/>
        <a:p>
          <a:endParaRPr lang="ru-RU"/>
        </a:p>
      </dgm:t>
    </dgm:pt>
    <dgm:pt modelId="{2CA4AEEF-DA8E-48FA-A948-3F63E4052BF8}" type="pres">
      <dgm:prSet presAssocID="{CA050FF3-15C5-4D7F-A110-1ECEFE3DF6D9}" presName="textRect" presStyleLbl="revTx" presStyleIdx="0" presStyleCnt="2" custScaleX="71791" custScaleY="8317" custLinFactNeighborX="1335" custLinFactNeighborY="-46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23012D-3D3F-448C-A4DF-91B730126C4B}" type="pres">
      <dgm:prSet presAssocID="{0FB18F4F-6DC6-4D68-9419-673B61F7CDC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709AB46-A509-4DBE-B08D-DD26452F9202}" type="pres">
      <dgm:prSet presAssocID="{CAB7332E-B5FF-4C99-A2D6-C4BBB1513FE7}" presName="compNode" presStyleCnt="0"/>
      <dgm:spPr/>
    </dgm:pt>
    <dgm:pt modelId="{D81275A5-ADDE-44F9-B6E0-E11686B351EB}" type="pres">
      <dgm:prSet presAssocID="{CAB7332E-B5FF-4C99-A2D6-C4BBB1513FE7}" presName="pictRect" presStyleLbl="nod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</dgm:spPr>
      <dgm:t>
        <a:bodyPr/>
        <a:lstStyle/>
        <a:p>
          <a:endParaRPr lang="ru-RU"/>
        </a:p>
      </dgm:t>
    </dgm:pt>
    <dgm:pt modelId="{C2128A65-39AB-4B31-9E0F-40E675BF5ED0}" type="pres">
      <dgm:prSet presAssocID="{CAB7332E-B5FF-4C99-A2D6-C4BBB1513FE7}" presName="textRect" presStyleLbl="revTx" presStyleIdx="1" presStyleCnt="2" custScaleX="67047" custScaleY="7080" custLinFactNeighborX="682" custLinFactNeighborY="-44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7836A3-4477-4F8E-AF79-C295099F680B}" srcId="{6552376B-9CE2-4178-A584-2508164C1881}" destId="{CA050FF3-15C5-4D7F-A110-1ECEFE3DF6D9}" srcOrd="0" destOrd="0" parTransId="{A5A05510-E0BC-43FE-A49B-8A8E9CDA330E}" sibTransId="{0FB18F4F-6DC6-4D68-9419-673B61F7CDC0}"/>
    <dgm:cxn modelId="{873447FD-7E5B-4D8A-A164-3DFEFA0A3D03}" type="presOf" srcId="{0FB18F4F-6DC6-4D68-9419-673B61F7CDC0}" destId="{2123012D-3D3F-448C-A4DF-91B730126C4B}" srcOrd="0" destOrd="0" presId="urn:microsoft.com/office/officeart/2005/8/layout/pList1#1"/>
    <dgm:cxn modelId="{0FAEDEF8-29D2-43EF-941F-829A550B4843}" srcId="{6552376B-9CE2-4178-A584-2508164C1881}" destId="{CAB7332E-B5FF-4C99-A2D6-C4BBB1513FE7}" srcOrd="1" destOrd="0" parTransId="{CE3D3811-C2CC-4EE9-A86F-69B9775FE4C5}" sibTransId="{E1B3513B-8D3C-49C1-97B1-0CB0A66450D9}"/>
    <dgm:cxn modelId="{8650725C-400E-40EB-837C-DEEC68832599}" type="presOf" srcId="{6552376B-9CE2-4178-A584-2508164C1881}" destId="{9F547BB7-06ED-49D7-A2D5-B08E4357FC57}" srcOrd="0" destOrd="0" presId="urn:microsoft.com/office/officeart/2005/8/layout/pList1#1"/>
    <dgm:cxn modelId="{987AD4BA-9FFF-4590-B277-1D67CBFAC028}" type="presOf" srcId="{CAB7332E-B5FF-4C99-A2D6-C4BBB1513FE7}" destId="{C2128A65-39AB-4B31-9E0F-40E675BF5ED0}" srcOrd="0" destOrd="0" presId="urn:microsoft.com/office/officeart/2005/8/layout/pList1#1"/>
    <dgm:cxn modelId="{AC81B332-88A2-44D6-BA16-3E9B2E56F232}" type="presOf" srcId="{CA050FF3-15C5-4D7F-A110-1ECEFE3DF6D9}" destId="{2CA4AEEF-DA8E-48FA-A948-3F63E4052BF8}" srcOrd="0" destOrd="0" presId="urn:microsoft.com/office/officeart/2005/8/layout/pList1#1"/>
    <dgm:cxn modelId="{D8958C2D-42B7-4277-941D-215F6E21E968}" type="presParOf" srcId="{9F547BB7-06ED-49D7-A2D5-B08E4357FC57}" destId="{9BC7EC05-2C48-47FC-B1CA-940CDDCD24FD}" srcOrd="0" destOrd="0" presId="urn:microsoft.com/office/officeart/2005/8/layout/pList1#1"/>
    <dgm:cxn modelId="{E20066F0-06EE-44C6-923A-94F812DD739A}" type="presParOf" srcId="{9BC7EC05-2C48-47FC-B1CA-940CDDCD24FD}" destId="{69728EB4-28C5-4B7E-B4EB-8C642668E7CA}" srcOrd="0" destOrd="0" presId="urn:microsoft.com/office/officeart/2005/8/layout/pList1#1"/>
    <dgm:cxn modelId="{DB6E9AF3-5969-4CCE-990C-57188F35EECD}" type="presParOf" srcId="{9BC7EC05-2C48-47FC-B1CA-940CDDCD24FD}" destId="{2CA4AEEF-DA8E-48FA-A948-3F63E4052BF8}" srcOrd="1" destOrd="0" presId="urn:microsoft.com/office/officeart/2005/8/layout/pList1#1"/>
    <dgm:cxn modelId="{3E26FE12-FFB2-4A34-BD03-A8F32815FDD7}" type="presParOf" srcId="{9F547BB7-06ED-49D7-A2D5-B08E4357FC57}" destId="{2123012D-3D3F-448C-A4DF-91B730126C4B}" srcOrd="1" destOrd="0" presId="urn:microsoft.com/office/officeart/2005/8/layout/pList1#1"/>
    <dgm:cxn modelId="{9CDE8C78-C922-40E0-B457-7B59E766BDD3}" type="presParOf" srcId="{9F547BB7-06ED-49D7-A2D5-B08E4357FC57}" destId="{1709AB46-A509-4DBE-B08D-DD26452F9202}" srcOrd="2" destOrd="0" presId="urn:microsoft.com/office/officeart/2005/8/layout/pList1#1"/>
    <dgm:cxn modelId="{57F296FB-6A33-40EB-9090-E995BB825B68}" type="presParOf" srcId="{1709AB46-A509-4DBE-B08D-DD26452F9202}" destId="{D81275A5-ADDE-44F9-B6E0-E11686B351EB}" srcOrd="0" destOrd="0" presId="urn:microsoft.com/office/officeart/2005/8/layout/pList1#1"/>
    <dgm:cxn modelId="{216E2936-18C6-4311-8957-AE36E9E2A25D}" type="presParOf" srcId="{1709AB46-A509-4DBE-B08D-DD26452F9202}" destId="{C2128A65-39AB-4B31-9E0F-40E675BF5ED0}" srcOrd="1" destOrd="0" presId="urn:microsoft.com/office/officeart/2005/8/layout/pList1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28EB4-28C5-4B7E-B4EB-8C642668E7CA}">
      <dsp:nvSpPr>
        <dsp:cNvPr id="0" name=""/>
        <dsp:cNvSpPr/>
      </dsp:nvSpPr>
      <dsp:spPr>
        <a:xfrm>
          <a:off x="379680" y="326"/>
          <a:ext cx="3317048" cy="2285446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4AEEF-DA8E-48FA-A948-3F63E4052BF8}">
      <dsp:nvSpPr>
        <dsp:cNvPr id="0" name=""/>
        <dsp:cNvSpPr/>
      </dsp:nvSpPr>
      <dsp:spPr>
        <a:xfrm>
          <a:off x="838677" y="2274174"/>
          <a:ext cx="2381342" cy="102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0" numCol="1" spcCol="1270" anchor="t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838677" y="2274174"/>
        <a:ext cx="2381342" cy="102351"/>
      </dsp:txXfrm>
    </dsp:sp>
    <dsp:sp modelId="{D81275A5-ADDE-44F9-B6E0-E11686B351EB}">
      <dsp:nvSpPr>
        <dsp:cNvPr id="0" name=""/>
        <dsp:cNvSpPr/>
      </dsp:nvSpPr>
      <dsp:spPr>
        <a:xfrm>
          <a:off x="3975434" y="4132"/>
          <a:ext cx="3317048" cy="2285446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4000" b="-44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28A65-39AB-4B31-9E0F-40E675BF5ED0}">
      <dsp:nvSpPr>
        <dsp:cNvPr id="0" name=""/>
        <dsp:cNvSpPr/>
      </dsp:nvSpPr>
      <dsp:spPr>
        <a:xfrm>
          <a:off x="4544589" y="2318411"/>
          <a:ext cx="2223981" cy="8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0" numCol="1" spcCol="1270" anchor="t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4544589" y="2318411"/>
        <a:ext cx="2223981" cy="87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3922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32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9214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9486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2237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2984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9411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0609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2281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700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774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0245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27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110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623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0121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647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21696C-D718-4313-89D0-49FD894DB2DC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64037B-CB3F-4F9E-9A6B-3ABCD507B9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978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БДОУ Уфимский детский сад для детей с ограниченными возможностями здоровья №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816" y="888024"/>
            <a:ext cx="7865207" cy="4424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907930" y="202224"/>
            <a:ext cx="9741877" cy="361889"/>
          </a:xfrm>
          <a:noFill/>
        </p:spPr>
        <p:txBody>
          <a:bodyPr>
            <a:normAutofit lnSpcReduction="1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ГБДОУ "Уфимский детский сад для детей с ограниченными возможностями здоровья № 6"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500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155087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основания и развития учреждения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Октябрьской революции 1917 года и окончания Гражданской войны в Уфе были открыты всего два детских сада. В послевоенное время 1-й этаж  двухэтажного жилого здания по ул.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К.Маркса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34 занимал Образцовый детский сад №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Приказом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Башкирской АССР № 190/2 от 27.09.1947 года Образцовый детский сад №2 был переименован в Уфимский детский дом №6 на 50 воспитанников. Сюда были переведены из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Буздякского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дома глухие дети-сироты. В детском доме №6 было всего лишь две группы по 25 и 28 детей. Первым директором послевоенного периода была Володарская Елизавета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Александровна. Помещение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Уфимского дошкольного детского дома №6 не могло вместить всех глухих детей республики. Поэтому перед Министерством просвещения Башкирской АССР с 1957 года встал вопрос о строительстве нового здания.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1964 году директором детского дома назначили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Мигранову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Асму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Минигалеевну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течение 4-х лет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Асма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Минигалиевна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вкладывала все усилия и старания, чтобы начать строительство нового здания. В этом большую помощь оказал родительский комитет под руководством председателя Попова Ивана Нефедовича. В 1967 г. при вмешательстве Всероссийского общества глухих  были найдены средства на строительство. В 1969 году построили типовое 2-х этажное кирпичное здание для 6 групп со всеми удобствами.  В 1970 году обучением было охвачено 75 глухих детей дошкольного возраста.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 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 половины  70-х годов  в  дальнейшем  укреплении   материальной  базы, улучшении    учебно-воспитательного  процесса, много  сил  и  энергии  вложили  директора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Курамшина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Ямиля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Шайбековна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 Даминова  Амина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Гибадатовна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1982 по 1994  годы  детским  домом   руководила  Рамазанова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Найля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Шариповна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Ею была продолжена работа по укреплению материальной базы детского дома и улучшению условий работы коллектива, а также жизни и быта воспитанников. При ней были введены в эксплуатацию все складские помещения. Все групповые были  оборудованы звукоусиливающей  аппаратурой,  установками  цветомузыки, телевизорами,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радио. С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1994 года  директором детского  дома  стала  Фоменко  Людмила  Григорьевна. В  годы  ее  работы (1994-2004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начался  новый  этап  в  развитии  детского  дома.  Она  вкладывала   много  усилий  и  стараний   для   улучшения    условий  проживания  детей. Здание  было  перепланировано, появились    столовая,  кабинеты   учителей – дефектологов, сенсорная  комната.  Было  завершено  строительство   оздоровительного  комплекса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 по 2007 год коллективом руководили директора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Хурсан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Геннадьевна и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Батраева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Зифа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Набиевна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Их опыт, знания, грамотность в вопросах образовательной политики были быстро оценены вышестоящими организациями. Сейчас они работают ведущими специалистами отдела специального образования и охраны прав детства Министерства образования Республики Башкортостан, пользуются заслуженным уважением и авторитетом всех руководителей учреждений для детей-сирот и специальных (коррекционных) учебных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заведений. С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  года  и  по  настоящее  время   руководителем учреждения  является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Кускильдина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Фатыма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Махмутьяновна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Ею  продолжена   работа  по  укреплению  материально-технической  базы  детского  дома. В  детском  доме  поэтапно  проведен  капитальный  ремонт системы электроснабжения, отопления, полностью заменены окна, сантехника, кухонное  оборудование, мягкий инвентарь и мебель. Сделан  капитальный ремонт  всех  помещений  и  фасада  детского  дома. Сенсорная  комната  стала  отвечать   всем  современным  требованиям. Оборудованы тренажерный зал, театральная  комната, оздоровительно-экологический центр  «Айболит». Все  кабинеты  оснащены   компьютерами, мультимедийным оборудованием,  сшиты  на  заказ    детские и взрослые  сценические  костюмы. Кабинеты учителей-дефектологов оснащены компьютерным оборудованием, в музыкальном зале современная акустическая техника. Обновлена  звукоусиливающая  аппаратура  коллективного  пользования,   приобретена   компьютерная  программа  «Видимая  речь».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Кускильдиной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Ф.М. созданы все условия для плодотворной работы коллектива, обучения и воспитания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96093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284" y="3613638"/>
            <a:ext cx="10515600" cy="2798519"/>
          </a:xfrm>
        </p:spPr>
        <p:txBody>
          <a:bodyPr>
            <a:normAutofit/>
          </a:bodyPr>
          <a:lstStyle/>
          <a:p>
            <a:pPr fontAlgn="base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ГБДОУ "Уфимский детский сад для детей с ограниченными возможностями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№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6« с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октября по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2016 года проходила практика у 3-го курса группы СОДД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084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5958" y="-137424"/>
            <a:ext cx="6305674" cy="84406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детского сада №6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575347724"/>
              </p:ext>
            </p:extLst>
          </p:nvPr>
        </p:nvGraphicFramePr>
        <p:xfrm>
          <a:off x="4470399" y="4028505"/>
          <a:ext cx="7619024" cy="2952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159" y="686125"/>
            <a:ext cx="2338507" cy="3118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381" y="665613"/>
            <a:ext cx="2353892" cy="31385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988" y="686125"/>
            <a:ext cx="2338508" cy="3118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9923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515" y="140677"/>
            <a:ext cx="2762982" cy="36839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350" y="140677"/>
            <a:ext cx="2762981" cy="3683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328" y="4040617"/>
            <a:ext cx="2031023" cy="27080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239" y="4040617"/>
            <a:ext cx="3604111" cy="27030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89" y="74767"/>
            <a:ext cx="2812414" cy="37498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="" xmlns:p14="http://schemas.microsoft.com/office/powerpoint/2010/main" val="199908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6031" y="304556"/>
            <a:ext cx="7857392" cy="759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садике проводятся такие занятие: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529" y="2321170"/>
            <a:ext cx="3200400" cy="24003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239" y="1063870"/>
            <a:ext cx="3369652" cy="44928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891" y="1063870"/>
            <a:ext cx="3370386" cy="44938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311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8096" y="287216"/>
            <a:ext cx="10018713" cy="1752599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 практики: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Касимова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Эльза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Гумеровна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0" y="1946031"/>
            <a:ext cx="10018713" cy="384516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Методист:</a:t>
            </a:r>
          </a:p>
          <a:p>
            <a:pPr>
              <a:buNone/>
            </a:pP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Хайртдинова</a:t>
            </a: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Лена </a:t>
            </a: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Фаритовна</a:t>
            </a:r>
            <a:endParaRPr lang="ru-RU" sz="8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8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Выполнили студенты  СОДД-31:</a:t>
            </a:r>
          </a:p>
          <a:p>
            <a:pPr>
              <a:buNone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Куликова Ксения            Матюкова Надежда</a:t>
            </a:r>
          </a:p>
          <a:p>
            <a:pPr>
              <a:buNone/>
            </a:pP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Иждигатова</a:t>
            </a: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Айсылу</a:t>
            </a: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      Данилова Елизавета</a:t>
            </a:r>
          </a:p>
          <a:p>
            <a:pPr>
              <a:buNone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Мусина </a:t>
            </a: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Тансылу</a:t>
            </a: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129</TotalTime>
  <Words>55</Words>
  <Application>Microsoft Office PowerPoint</Application>
  <PresentationFormat>Произвольный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Параллакс</vt:lpstr>
      <vt:lpstr>Слайд 1</vt:lpstr>
      <vt:lpstr>Слайд 2</vt:lpstr>
      <vt:lpstr>На базе ГБДОУ "Уфимский детский сад для детей с ограниченными возможностями здоровья № 6« с 31 октября по 25 ноября 2016 года проходила практика у 3-го курса группы СОДД </vt:lpstr>
      <vt:lpstr>Оснащение детского сада №6</vt:lpstr>
      <vt:lpstr>Слайд 5</vt:lpstr>
      <vt:lpstr>Слайд 6</vt:lpstr>
      <vt:lpstr>Руководитель практики:  Касимова Эльза Гумеровна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Тимур Закиров</dc:creator>
  <cp:lastModifiedBy>Netbook</cp:lastModifiedBy>
  <cp:revision>13</cp:revision>
  <dcterms:created xsi:type="dcterms:W3CDTF">2016-12-27T13:14:42Z</dcterms:created>
  <dcterms:modified xsi:type="dcterms:W3CDTF">2016-12-29T07:53:44Z</dcterms:modified>
</cp:coreProperties>
</file>