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9" r:id="rId5"/>
    <p:sldId id="261" r:id="rId6"/>
    <p:sldId id="263" r:id="rId7"/>
    <p:sldId id="264" r:id="rId8"/>
    <p:sldId id="265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628800"/>
            <a:ext cx="8062912" cy="28803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ln w="6350"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15 городского округа город Уфа Республики Башкортостан</a:t>
            </a:r>
            <a:endParaRPr lang="ru-RU" sz="3600" dirty="0">
              <a:ln w="635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L8s8s1pq7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42423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f526310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8640"/>
            <a:ext cx="508856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20a89c9a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50962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практики: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Гумеровна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Методист:</a:t>
            </a:r>
          </a:p>
          <a:p>
            <a:pPr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Дильмухаметова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Расима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Сарваровна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Выполнили студенты группы СОДД 31-14: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Чинякова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Алина;             Беляева Ксения;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Хайретдинова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Динара;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Ишмакова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Василя;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Хайруллина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          Шокурова Елена.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3843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Детский   сад   посещают   дети   с  диагнозами: косоглазие 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амблиопия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В ДОУ проводится    квалифицированное    наблюдение   за  детьми,  проверка  и подбор очков, лечение   на   медицинских   аппаратах,   компьютерное   лечение,   осуществляются оздоровительные     процедуры,     а    так    же полный  комплекс педагогического дошкольного образования и подготовка детей к школе.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du-rb.ru/sites/gallery/f4f54fa2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2702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du-rb.ru/sites/gallery/39e073f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В ДОУ функционируют 4 группы детей с 2  до7 лет: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1"/>
            <a:ext cx="4716016" cy="22322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Ясельно-младшая (с 2 до 4),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 Средняя группа (с 4 до 5),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Старшая группа (с 5 до 6),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Подготовительная  к школе группа (с 6 до 7 лет)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ff0b0f99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4279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edu-rb.ru/sites/gallery/bd095157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779912" cy="139903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n w="6350"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Программы,учебно-методические</a:t>
            </a:r>
            <a:r>
              <a:rPr lang="ru-RU" sz="2800" dirty="0" smtClean="0">
                <a:ln w="6350"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пособия</a:t>
            </a:r>
            <a:endParaRPr lang="ru-RU" sz="2800" dirty="0">
              <a:ln w="6350"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1102_14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98884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61102_141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268" y="3645024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1102_141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836712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1102_141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4268" y="188640"/>
            <a:ext cx="2409732" cy="321297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6350"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Подготовительная группа  «Солнышко»</a:t>
            </a:r>
            <a:endParaRPr lang="ru-RU" sz="3200" dirty="0">
              <a:ln w="635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Индивидуальное занятие по развитию зрительного восприятия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NNVV3VoV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KHgzikbt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88840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4252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Фронтальное занятие на тему : «Моя страна»</a:t>
            </a:r>
            <a:endParaRPr lang="ru-RU" sz="3200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tg2Jipnh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3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_LBZVGv4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RRBPVWN2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15662"/>
            <a:ext cx="4056451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CBLG24Ph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6350"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группа «Колобок»</a:t>
            </a:r>
            <a:endParaRPr lang="ru-RU" sz="3200" dirty="0">
              <a:ln w="635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tms-mYoc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056112" cy="30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fK0gmsjm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41284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c-Zy2yZ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6794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kWPIyIIB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36004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gZxCdZ-c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9" cy="321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cjg0wuxh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4572000" cy="320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zoajjg76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494162"/>
            <a:ext cx="5980156" cy="33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Младшая группа «Крепыш»</a:t>
            </a:r>
            <a:endParaRPr lang="ru-RU" sz="3200" dirty="0">
              <a:ln w="635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V4IU2AI6V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5040560" cy="247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VNpTEVtG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980728"/>
            <a:ext cx="307264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XQuEgelp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72792" y="2755800"/>
            <a:ext cx="2830066" cy="504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72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Муниципальное бюджетное дошкольное образовательное учреждение Детский сад № 15 городского округа город Уфа Республики Башкортостан</vt:lpstr>
      <vt:lpstr>Слайд 2</vt:lpstr>
      <vt:lpstr>В ДОУ функционируют 4 группы детей с 2  до7 лет:</vt:lpstr>
      <vt:lpstr>Программы,учебно-методические пособия</vt:lpstr>
      <vt:lpstr>Подготовительная группа  «Солнышко»</vt:lpstr>
      <vt:lpstr>Фронтальное занятие на тему : «Моя страна»</vt:lpstr>
      <vt:lpstr>Средняя группа «Колобок»</vt:lpstr>
      <vt:lpstr>Слайд 8</vt:lpstr>
      <vt:lpstr>Младшая группа «Крепыш»</vt:lpstr>
      <vt:lpstr>Слайд 10</vt:lpstr>
      <vt:lpstr>Руководитель практики: Касимова Эльза Гумеровна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дошкольное образовательное учреждение Детский сад № 15 городского округа город Уфа Республики Башкортостан</dc:title>
  <cp:lastModifiedBy>Netbook</cp:lastModifiedBy>
  <cp:revision>11</cp:revision>
  <dcterms:modified xsi:type="dcterms:W3CDTF">2016-12-29T07:52:31Z</dcterms:modified>
</cp:coreProperties>
</file>