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9" r:id="rId5"/>
    <p:sldId id="261" r:id="rId6"/>
    <p:sldId id="263" r:id="rId7"/>
    <p:sldId id="264" r:id="rId8"/>
    <p:sldId id="265" r:id="rId9"/>
    <p:sldId id="266" r:id="rId10"/>
    <p:sldId id="268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3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1628800"/>
            <a:ext cx="8062912" cy="288032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dirty="0" smtClean="0">
                <a:ln w="6350"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 15 городского округа город Уфа Республики Башкортостан</a:t>
            </a:r>
            <a:endParaRPr lang="ru-RU" sz="3600" dirty="0">
              <a:ln w="6350"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dL8s8s1pq7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3424238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4f5263103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188640"/>
            <a:ext cx="5088565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020a89c9a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3509628"/>
            <a:ext cx="4464496" cy="3348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Руководитель практики: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Касимова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Эльза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Гумеровна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Методист:</a:t>
            </a:r>
          </a:p>
          <a:p>
            <a:pPr>
              <a:buNone/>
            </a:pP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Дильмухаметова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Расима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Сарваровна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2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Выполнили студенты группы СОДД 31-14:</a:t>
            </a:r>
          </a:p>
          <a:p>
            <a:pPr>
              <a:buNone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Чинякова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Алина;             Беляева Ксения;</a:t>
            </a:r>
          </a:p>
          <a:p>
            <a:pPr>
              <a:buNone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Хайретдинова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Динара;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Ишмакова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Василя;</a:t>
            </a:r>
          </a:p>
          <a:p>
            <a:pPr>
              <a:buNone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Хайруллина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Алия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;           Шокурова Елена.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338437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Детский   сад   посещают   дети   с  диагнозами: косоглазие и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амблиопия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 В ДОУ проводится    квалифицированное    наблюдение   за  детьми,  проверка  и подбор очков, лечение   на   медицинских   аппаратах,   компьютерное   лечение,   осуществляются оздоровительные     процедуры,     а    так    же полный  комплекс педагогического дошкольного образования и подготовка детей к школе.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edu-rb.ru/sites/gallery/f4f54fa2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627022"/>
            <a:ext cx="4104456" cy="3078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s://edu-rb.ru/sites/gallery/39e073f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789040"/>
            <a:ext cx="396044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42520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n w="6350">
                  <a:noFill/>
                </a:ln>
                <a:latin typeface="Times New Roman" pitchFamily="18" charset="0"/>
                <a:cs typeface="Times New Roman" pitchFamily="18" charset="0"/>
              </a:rPr>
              <a:t>В ДОУ функционируют 4 группы детей с 2  до7 лет: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908721"/>
            <a:ext cx="4716016" cy="223224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 Ясельно-младшая (с 2 до 4),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  Средняя группа (с 4 до 5),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 Старшая группа (с 5 до 6),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 Подготовительная  к школе группа (с 6 до 7 лет)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Содержимое 5" descr="ff0b0f994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6016" y="1988840"/>
            <a:ext cx="4427984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2" name="Picture 2" descr="https://edu-rb.ru/sites/gallery/bd095157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140968"/>
            <a:ext cx="4032447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3779912" cy="1399032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ln w="6350"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Программы,учебно-методические</a:t>
            </a:r>
            <a:r>
              <a:rPr lang="ru-RU" sz="2800" dirty="0" smtClean="0">
                <a:ln w="6350"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пособия</a:t>
            </a:r>
            <a:endParaRPr lang="ru-RU" sz="2800" dirty="0">
              <a:ln w="6350"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_20161102_1410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0" y="1988840"/>
            <a:ext cx="3429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161102_1412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4268" y="3645024"/>
            <a:ext cx="2409732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161102_1412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836712"/>
            <a:ext cx="324036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161102_1411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34268" y="188640"/>
            <a:ext cx="2409732" cy="3212976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692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n w="6350"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Подготовительная группа  «Солнышко»</a:t>
            </a:r>
            <a:endParaRPr lang="ru-RU" sz="3200" dirty="0">
              <a:ln w="6350"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408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Индивидуальное занятие по развитию зрительного восприятия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3NNVV3VoVB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916832"/>
            <a:ext cx="3489852" cy="4653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JKHgzikbtZ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988840"/>
            <a:ext cx="5280587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7494"/>
            <a:ext cx="8435280" cy="42520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n w="6350">
                  <a:noFill/>
                </a:ln>
                <a:latin typeface="Times New Roman" pitchFamily="18" charset="0"/>
                <a:cs typeface="Times New Roman" pitchFamily="18" charset="0"/>
              </a:rPr>
              <a:t>Фронтальное занятие на тему : «Моя страна»</a:t>
            </a:r>
            <a:endParaRPr lang="ru-RU" sz="3200" dirty="0">
              <a:ln w="6350">
                <a:noFill/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atg2JipnhL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836713"/>
            <a:ext cx="393643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3_LBZVGv4h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836712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jRRBPVWN2G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815662"/>
            <a:ext cx="4056451" cy="3042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CBLG24PhS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3933056"/>
            <a:ext cx="3899925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n w="6350"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Средняя группа «Колобок»</a:t>
            </a:r>
            <a:endParaRPr lang="ru-RU" sz="3200" dirty="0">
              <a:ln w="6350"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tms-mYocW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4056112" cy="3042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wfK0gmsjm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548680"/>
            <a:ext cx="4128459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gc-Zy2yZLj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17032"/>
            <a:ext cx="4067944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fkWPIyIIBV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3645024"/>
            <a:ext cx="3600400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gZxCdZ-cM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83969" cy="3212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ncjg0wuxhc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188640"/>
            <a:ext cx="4572000" cy="3201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Yzoajjg76R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3494162"/>
            <a:ext cx="5980156" cy="3363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n w="6350"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Младшая группа «Крепыш»</a:t>
            </a:r>
            <a:endParaRPr lang="ru-RU" sz="3200" dirty="0">
              <a:ln w="6350"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V4IU2AI6V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124744"/>
            <a:ext cx="5040560" cy="2476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jVNpTEVtG4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980728"/>
            <a:ext cx="3072641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oXQuEgelpm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1572792" y="2755800"/>
            <a:ext cx="2830066" cy="5040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66</TotalTime>
  <Words>72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Яркая</vt:lpstr>
      <vt:lpstr> Муниципальное бюджетное дошкольное образовательное учреждение Детский сад № 15 городского округа город Уфа Республики Башкортостан</vt:lpstr>
      <vt:lpstr>Слайд 2</vt:lpstr>
      <vt:lpstr>В ДОУ функционируют 4 группы детей с 2  до7 лет:</vt:lpstr>
      <vt:lpstr>Программы,учебно-методические пособия</vt:lpstr>
      <vt:lpstr>Подготовительная группа  «Солнышко»</vt:lpstr>
      <vt:lpstr>Фронтальное занятие на тему : «Моя страна»</vt:lpstr>
      <vt:lpstr>Средняя группа «Колобок»</vt:lpstr>
      <vt:lpstr>Слайд 8</vt:lpstr>
      <vt:lpstr>Младшая группа «Крепыш»</vt:lpstr>
      <vt:lpstr>Слайд 10</vt:lpstr>
      <vt:lpstr>Руководитель практики: Касимова Эльза Гумеровна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Муниципальное бюджетное дошкольное образовательное учреждение Детский сад № 15 городского округа город Уфа Республики Башкортостан</dc:title>
  <cp:lastModifiedBy>Netbook</cp:lastModifiedBy>
  <cp:revision>11</cp:revision>
  <dcterms:modified xsi:type="dcterms:W3CDTF">2016-12-29T07:52:31Z</dcterms:modified>
</cp:coreProperties>
</file>