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heme/theme3.xml" ContentType="application/vnd.openxmlformats-officedocument.them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3.xml" ContentType="application/vnd.openxmlformats-officedocument.presentationml.notesSlide+xml"/>
  <Override PartName="/ppt/tags/tag38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  <p:sldMasterId id="2147483710" r:id="rId2"/>
  </p:sldMasterIdLst>
  <p:notesMasterIdLst>
    <p:notesMasterId r:id="rId15"/>
  </p:notesMasterIdLst>
  <p:sldIdLst>
    <p:sldId id="284" r:id="rId3"/>
    <p:sldId id="305" r:id="rId4"/>
    <p:sldId id="301" r:id="rId5"/>
    <p:sldId id="268" r:id="rId6"/>
    <p:sldId id="299" r:id="rId7"/>
    <p:sldId id="298" r:id="rId8"/>
    <p:sldId id="300" r:id="rId9"/>
    <p:sldId id="291" r:id="rId10"/>
    <p:sldId id="273" r:id="rId11"/>
    <p:sldId id="304" r:id="rId12"/>
    <p:sldId id="307" r:id="rId13"/>
    <p:sldId id="309" r:id="rId14"/>
  </p:sldIdLst>
  <p:sldSz cx="9144000" cy="5143500" type="screen16x9"/>
  <p:notesSz cx="6724650" cy="9774238"/>
  <p:custDataLst>
    <p:tags r:id="rId1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937"/>
    <a:srgbClr val="373F3A"/>
    <a:srgbClr val="128EC6"/>
    <a:srgbClr val="4682B8"/>
    <a:srgbClr val="5E92C2"/>
    <a:srgbClr val="6095C0"/>
    <a:srgbClr val="0B5677"/>
    <a:srgbClr val="6882A2"/>
    <a:srgbClr val="8DA1B9"/>
    <a:srgbClr val="0A0F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01" autoAdjust="0"/>
    <p:restoredTop sz="94857" autoAdjust="0"/>
  </p:normalViewPr>
  <p:slideViewPr>
    <p:cSldViewPr>
      <p:cViewPr>
        <p:scale>
          <a:sx n="110" d="100"/>
          <a:sy n="110" d="100"/>
        </p:scale>
        <p:origin x="-1872" y="-7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09079" y="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688AE6-0849-458B-B9BC-0CB3BD79B5BD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33425"/>
            <a:ext cx="6515100" cy="36655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2465" y="4642763"/>
            <a:ext cx="5379720" cy="439840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28383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09079" y="9283830"/>
            <a:ext cx="2914015" cy="488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29BAB3-D36D-4BF5-8C32-DEB0AAFF19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883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4788" y="819150"/>
            <a:ext cx="6302375" cy="3546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40112" y="5221873"/>
            <a:ext cx="5683676" cy="2423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1873" fontAlgn="base">
              <a:spcBef>
                <a:spcPct val="0"/>
              </a:spcBef>
              <a:spcAft>
                <a:spcPct val="0"/>
              </a:spcAft>
              <a:defRPr/>
            </a:pPr>
            <a:fld id="{3C3A632B-FBDE-46D4-BF6F-6D14421E6342}" type="slidenum">
              <a:rPr lang="en-US" sz="1100">
                <a:solidFill>
                  <a:srgbClr val="000000"/>
                </a:solidFill>
                <a:latin typeface="Arial" charset="0"/>
              </a:rPr>
              <a:pPr defTabSz="901873"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0990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33425"/>
            <a:ext cx="6515100" cy="36655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9BAB3-D36D-4BF5-8C32-DEB0AAFF193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6083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33425"/>
            <a:ext cx="6515100" cy="36655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9BAB3-D36D-4BF5-8C32-DEB0AAFF193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608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33425"/>
            <a:ext cx="6515100" cy="36655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9BAB3-D36D-4BF5-8C32-DEB0AAFF193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536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4788" y="819150"/>
            <a:ext cx="6302375" cy="35464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40112" y="5221873"/>
            <a:ext cx="5683676" cy="2423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1873" fontAlgn="base">
              <a:spcBef>
                <a:spcPct val="0"/>
              </a:spcBef>
              <a:spcAft>
                <a:spcPct val="0"/>
              </a:spcAft>
              <a:defRPr/>
            </a:pPr>
            <a:fld id="{3C3A632B-FBDE-46D4-BF6F-6D14421E6342}" type="slidenum">
              <a:rPr lang="en-US" sz="1100">
                <a:solidFill>
                  <a:srgbClr val="000000"/>
                </a:solidFill>
                <a:latin typeface="Arial" charset="0"/>
              </a:rPr>
              <a:pPr defTabSz="901873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z="11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099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33425"/>
            <a:ext cx="6515100" cy="36655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9BAB3-D36D-4BF5-8C32-DEB0AAFF193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979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33425"/>
            <a:ext cx="6515100" cy="36655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9BAB3-D36D-4BF5-8C32-DEB0AAFF193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979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33425"/>
            <a:ext cx="6515100" cy="36655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9BAB3-D36D-4BF5-8C32-DEB0AAFF193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979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33425"/>
            <a:ext cx="6515100" cy="36655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9BAB3-D36D-4BF5-8C32-DEB0AAFF193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979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33425"/>
            <a:ext cx="6515100" cy="36655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9BAB3-D36D-4BF5-8C32-DEB0AAFF193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979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33425"/>
            <a:ext cx="6515100" cy="36655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29BAB3-D36D-4BF5-8C32-DEB0AAFF193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608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image" Target="../media/image4.jpeg"/><Relationship Id="rId2" Type="http://schemas.openxmlformats.org/officeDocument/2006/relationships/tags" Target="../tags/tag2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tags" Target="../tags/tag25.xml"/><Relationship Id="rId7" Type="http://schemas.openxmlformats.org/officeDocument/2006/relationships/image" Target="../media/image5.emf"/><Relationship Id="rId2" Type="http://schemas.openxmlformats.org/officeDocument/2006/relationships/tags" Target="../tags/tag2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2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7" Type="http://schemas.openxmlformats.org/officeDocument/2006/relationships/image" Target="../media/image5.emf"/><Relationship Id="rId2" Type="http://schemas.openxmlformats.org/officeDocument/2006/relationships/tags" Target="../tags/tag3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3789413"/>
            <a:ext cx="5637010" cy="66158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EC018-C08B-42AA-B9AF-3CA15B15D344}" type="datetime1">
              <a:rPr lang="ru-RU" smtClean="0"/>
              <a:t>08.04.2022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008D-CB5D-42FA-9FE7-B1F5567A593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2349222"/>
            <a:ext cx="7175351" cy="1344875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548639"/>
            <a:ext cx="6400800" cy="260604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075B1-B669-49C8-AAF3-EAA0DCC9C8D8}" type="datetime1">
              <a:rPr lang="ru-RU" smtClean="0"/>
              <a:t>08.04.2022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008D-CB5D-42FA-9FE7-B1F5567A593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282388"/>
            <a:ext cx="2057400" cy="3928754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548639"/>
            <a:ext cx="4829287" cy="367104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FF407-732E-409E-B95F-24B1056BFB79}" type="datetime1">
              <a:rPr lang="ru-RU" smtClean="0"/>
              <a:t>08.04.2022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008D-CB5D-42FA-9FE7-B1F5567A593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8" name="Slide Number"/>
          <p:cNvSpPr txBox="1">
            <a:spLocks/>
          </p:cNvSpPr>
          <p:nvPr userDrawn="1"/>
        </p:nvSpPr>
        <p:spPr bwMode="gray">
          <a:xfrm>
            <a:off x="8739040" y="4981295"/>
            <a:ext cx="92974" cy="9233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pPr marL="0" marR="0" lvl="0" indent="0" algn="l" defTabSz="69972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C328C1-A84F-4A39-A664-DBA00541A8C6}" type="slidenum">
              <a:rPr kumimoji="0" lang="ru-RU" sz="6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pPr marL="0" marR="0" lvl="0" indent="0" algn="l" defTabSz="69972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6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9" name="SlideLogoText" hidden="1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gray">
          <a:xfrm>
            <a:off x="7876519" y="4981295"/>
            <a:ext cx="759823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marL="0" marR="0" lvl="0" indent="0" algn="r" defTabSz="91357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gray">
          <a:xfrm>
            <a:off x="8002670" y="38875"/>
            <a:ext cx="892589" cy="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r" defTabSz="68514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5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49205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7340">
          <p15:clr>
            <a:srgbClr val="F26B43"/>
          </p15:clr>
        </p15:guide>
        <p15:guide id="2" pos="99">
          <p15:clr>
            <a:srgbClr val="F26B43"/>
          </p15:clr>
        </p15:guide>
        <p15:guide id="3" orient="horz" pos="688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621" y="1219"/>
          <a:ext cx="1619" cy="1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6" name="Слайд think-cell" r:id="rId5" imgW="270" imgH="270" progId="TCLayout.ActiveDocument.1">
                  <p:embed/>
                </p:oleObj>
              </mc:Choice>
              <mc:Fallback>
                <p:oleObj name="Слайд think-cell" r:id="rId5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21" y="1219"/>
                        <a:ext cx="1619" cy="12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DE647FB5-0719-4FAB-817E-3378F99E438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" y="0"/>
            <a:ext cx="121483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69972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400" b="1" dirty="0" err="1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DBB6850-8D3B-495C-B4A3-61AF8A18DD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118881C-3631-435D-87FC-B76BA52BE0BD}"/>
              </a:ext>
            </a:extLst>
          </p:cNvPr>
          <p:cNvSpPr>
            <a:spLocks/>
          </p:cNvSpPr>
          <p:nvPr userDrawn="1"/>
        </p:nvSpPr>
        <p:spPr>
          <a:xfrm>
            <a:off x="-2" y="-1"/>
            <a:ext cx="9144003" cy="5143500"/>
          </a:xfrm>
          <a:prstGeom prst="rect">
            <a:avLst/>
          </a:prstGeom>
          <a:gradFill flip="none" rotWithShape="1">
            <a:gsLst>
              <a:gs pos="100000">
                <a:schemeClr val="accent3">
                  <a:lumMod val="50000"/>
                  <a:alpha val="25000"/>
                </a:schemeClr>
              </a:gs>
              <a:gs pos="1000">
                <a:schemeClr val="accent4">
                  <a:alpha val="90000"/>
                </a:schemeClr>
              </a:gs>
            </a:gsLst>
            <a:lin ang="0" scaled="0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noAutofit/>
          </a:bodyPr>
          <a:lstStyle/>
          <a:p>
            <a:pPr algn="ctr" defTabSz="699722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dirty="0" err="1">
              <a:solidFill>
                <a:srgbClr val="000000"/>
              </a:solidFill>
            </a:endParaRPr>
          </a:p>
        </p:txBody>
      </p:sp>
      <p:sp>
        <p:nvSpPr>
          <p:cNvPr id="5" name="doc id" hidden="1"/>
          <p:cNvSpPr txBox="1">
            <a:spLocks noChangeArrowheads="1"/>
          </p:cNvSpPr>
          <p:nvPr userDrawn="1"/>
        </p:nvSpPr>
        <p:spPr bwMode="auto">
          <a:xfrm>
            <a:off x="8615933" y="27942"/>
            <a:ext cx="301290" cy="9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defTabSz="69972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ru-RU" sz="8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Working Draft Text" hidden="1"/>
          <p:cNvSpPr txBox="1">
            <a:spLocks noChangeArrowheads="1"/>
          </p:cNvSpPr>
          <p:nvPr userDrawn="1"/>
        </p:nvSpPr>
        <p:spPr bwMode="black">
          <a:xfrm>
            <a:off x="6202983" y="4785837"/>
            <a:ext cx="675373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9972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" b="1" dirty="0">
                <a:solidFill>
                  <a:srgbClr val="FFFFFF"/>
                </a:solidFill>
                <a:latin typeface="Arial"/>
              </a:rPr>
              <a:t>WORKING DRAFT</a:t>
            </a:r>
          </a:p>
        </p:txBody>
      </p:sp>
      <p:sp>
        <p:nvSpPr>
          <p:cNvPr id="6" name="Working Draft" hidden="1"/>
          <p:cNvSpPr txBox="1">
            <a:spLocks noChangeArrowheads="1"/>
          </p:cNvSpPr>
          <p:nvPr userDrawn="1"/>
        </p:nvSpPr>
        <p:spPr bwMode="black">
          <a:xfrm>
            <a:off x="6202978" y="4880049"/>
            <a:ext cx="2941025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9972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>
                <a:solidFill>
                  <a:srgbClr val="FFFFFF"/>
                </a:solidFill>
                <a:latin typeface="Arial"/>
              </a:rPr>
              <a:t>Last Modified 16.12.2019 23:00 Russia TZ 2 Standard Time</a:t>
            </a:r>
            <a:endParaRPr lang="ru-RU" sz="6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Printed" hidden="1"/>
          <p:cNvSpPr txBox="1">
            <a:spLocks noChangeArrowheads="1"/>
          </p:cNvSpPr>
          <p:nvPr userDrawn="1"/>
        </p:nvSpPr>
        <p:spPr bwMode="black">
          <a:xfrm>
            <a:off x="6202984" y="4974256"/>
            <a:ext cx="2714247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9972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">
                <a:solidFill>
                  <a:srgbClr val="FFFFFF"/>
                </a:solidFill>
                <a:latin typeface="Arial"/>
              </a:rPr>
              <a:t>Printed 08.08.2019 14:00 Russia TZ 2 Standard Time</a:t>
            </a:r>
            <a:endParaRPr lang="ru-RU" sz="6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7" name="Document type" hidden="1"/>
          <p:cNvSpPr txBox="1">
            <a:spLocks noChangeArrowheads="1"/>
          </p:cNvSpPr>
          <p:nvPr userDrawn="1"/>
        </p:nvSpPr>
        <p:spPr bwMode="gray">
          <a:xfrm>
            <a:off x="2314475" y="2738301"/>
            <a:ext cx="6358614" cy="1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b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9972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dirty="0">
                <a:solidFill>
                  <a:srgbClr val="FFFFFF"/>
                </a:solidFill>
                <a:latin typeface="Arial"/>
              </a:rPr>
              <a:t>Тип документа | Дата</a:t>
            </a:r>
          </a:p>
        </p:txBody>
      </p:sp>
      <p:sp>
        <p:nvSpPr>
          <p:cNvPr id="26" name="Disclaimer-Russian (Russia)" hidden="1"/>
          <p:cNvSpPr>
            <a:spLocks noChangeArrowheads="1"/>
          </p:cNvSpPr>
          <p:nvPr userDrawn="1"/>
        </p:nvSpPr>
        <p:spPr bwMode="black">
          <a:xfrm>
            <a:off x="2128471" y="4785838"/>
            <a:ext cx="3918450" cy="29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noAutofit/>
          </a:bodyPr>
          <a:lstStyle/>
          <a:p>
            <a:pPr defTabSz="8212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">
                <a:solidFill>
                  <a:srgbClr val="FFFFFF"/>
                </a:solidFill>
              </a:rPr>
              <a:t>КОНФИДЕНЦИАЛЬНАЯ ИНФОРМАЦИЯ</a:t>
            </a:r>
          </a:p>
          <a:p>
            <a:pPr defTabSz="82124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">
                <a:solidFill>
                  <a:srgbClr val="FFFFFF"/>
                </a:solidFill>
              </a:rPr>
              <a:t>Любое использование этого документа без специального разрешения строго запрещено</a:t>
            </a:r>
            <a:endParaRPr lang="ru-RU" sz="600" dirty="0">
              <a:solidFill>
                <a:srgbClr val="FFFFFF"/>
              </a:solidFill>
            </a:endParaRPr>
          </a:p>
        </p:txBody>
      </p:sp>
      <p:grpSp>
        <p:nvGrpSpPr>
          <p:cNvPr id="14" name="LogoImage" hidden="1">
            <a:extLst>
              <a:ext uri="{FF2B5EF4-FFF2-40B4-BE49-F238E27FC236}">
                <a16:creationId xmlns:a16="http://schemas.microsoft.com/office/drawing/2014/main" xmlns="" id="{CF9EF921-9FC5-42B8-99C2-7B63BCC217DA}"/>
              </a:ext>
            </a:extLst>
          </p:cNvPr>
          <p:cNvGrpSpPr/>
          <p:nvPr userDrawn="1"/>
        </p:nvGrpSpPr>
        <p:grpSpPr>
          <a:xfrm>
            <a:off x="2317930" y="197599"/>
            <a:ext cx="1306236" cy="415405"/>
            <a:chOff x="3029003" y="258214"/>
            <a:chExt cx="1706951" cy="542847"/>
          </a:xfrm>
        </p:grpSpPr>
        <p:sp>
          <p:nvSpPr>
            <p:cNvPr id="15" name="AutoShape 3" hidden="1">
              <a:extLst>
                <a:ext uri="{FF2B5EF4-FFF2-40B4-BE49-F238E27FC236}">
                  <a16:creationId xmlns:a16="http://schemas.microsoft.com/office/drawing/2014/main" xmlns="" id="{377E2CCF-9E6E-4948-A3F9-B6082FE76F38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029003" y="258214"/>
              <a:ext cx="1706951" cy="542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699722">
                <a:defRPr/>
              </a:pPr>
              <a:endParaRPr lang="ru-RU" sz="1200">
                <a:solidFill>
                  <a:srgbClr val="000000"/>
                </a:solidFill>
                <a:latin typeface="Theinhardt Pan Light" panose="020B0404020101020102" pitchFamily="34" charset="0"/>
              </a:endParaRPr>
            </a:p>
          </p:txBody>
        </p:sp>
        <p:sp>
          <p:nvSpPr>
            <p:cNvPr id="16" name="Freeform 5" hidden="1">
              <a:extLst>
                <a:ext uri="{FF2B5EF4-FFF2-40B4-BE49-F238E27FC236}">
                  <a16:creationId xmlns:a16="http://schemas.microsoft.com/office/drawing/2014/main" xmlns="" id="{94AB1F65-4117-46AA-A186-DB407AF01B39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029003" y="258443"/>
              <a:ext cx="1706951" cy="542618"/>
            </a:xfrm>
            <a:custGeom>
              <a:avLst/>
              <a:gdLst>
                <a:gd name="T0" fmla="*/ 4209 w 15155"/>
                <a:gd name="T1" fmla="*/ 2986 h 4678"/>
                <a:gd name="T2" fmla="*/ 3707 w 15155"/>
                <a:gd name="T3" fmla="*/ 2422 h 4678"/>
                <a:gd name="T4" fmla="*/ 3712 w 15155"/>
                <a:gd name="T5" fmla="*/ 2340 h 4678"/>
                <a:gd name="T6" fmla="*/ 4724 w 15155"/>
                <a:gd name="T7" fmla="*/ 4124 h 4678"/>
                <a:gd name="T8" fmla="*/ 3330 w 15155"/>
                <a:gd name="T9" fmla="*/ 3521 h 4678"/>
                <a:gd name="T10" fmla="*/ 5673 w 15155"/>
                <a:gd name="T11" fmla="*/ 3002 h 4678"/>
                <a:gd name="T12" fmla="*/ 6627 w 15155"/>
                <a:gd name="T13" fmla="*/ 2408 h 4678"/>
                <a:gd name="T14" fmla="*/ 6279 w 15155"/>
                <a:gd name="T15" fmla="*/ 4007 h 4678"/>
                <a:gd name="T16" fmla="*/ 10270 w 15155"/>
                <a:gd name="T17" fmla="*/ 3073 h 4678"/>
                <a:gd name="T18" fmla="*/ 10801 w 15155"/>
                <a:gd name="T19" fmla="*/ 4678 h 4678"/>
                <a:gd name="T20" fmla="*/ 11466 w 15155"/>
                <a:gd name="T21" fmla="*/ 3537 h 4678"/>
                <a:gd name="T22" fmla="*/ 10602 w 15155"/>
                <a:gd name="T23" fmla="*/ 3405 h 4678"/>
                <a:gd name="T24" fmla="*/ 14762 w 15155"/>
                <a:gd name="T25" fmla="*/ 3073 h 4678"/>
                <a:gd name="T26" fmla="*/ 14505 w 15155"/>
                <a:gd name="T27" fmla="*/ 2986 h 4678"/>
                <a:gd name="T28" fmla="*/ 14145 w 15155"/>
                <a:gd name="T29" fmla="*/ 4620 h 4678"/>
                <a:gd name="T30" fmla="*/ 15155 w 15155"/>
                <a:gd name="T31" fmla="*/ 2986 h 4678"/>
                <a:gd name="T32" fmla="*/ 10231 w 15155"/>
                <a:gd name="T33" fmla="*/ 4037 h 4678"/>
                <a:gd name="T34" fmla="*/ 9005 w 15155"/>
                <a:gd name="T35" fmla="*/ 2961 h 4678"/>
                <a:gd name="T36" fmla="*/ 8378 w 15155"/>
                <a:gd name="T37" fmla="*/ 3194 h 4678"/>
                <a:gd name="T38" fmla="*/ 8775 w 15155"/>
                <a:gd name="T39" fmla="*/ 4037 h 4678"/>
                <a:gd name="T40" fmla="*/ 9107 w 15155"/>
                <a:gd name="T41" fmla="*/ 3916 h 4678"/>
                <a:gd name="T42" fmla="*/ 9439 w 15155"/>
                <a:gd name="T43" fmla="*/ 4037 h 4678"/>
                <a:gd name="T44" fmla="*/ 9712 w 15155"/>
                <a:gd name="T45" fmla="*/ 4037 h 4678"/>
                <a:gd name="T46" fmla="*/ 7962 w 15155"/>
                <a:gd name="T47" fmla="*/ 3741 h 4678"/>
                <a:gd name="T48" fmla="*/ 7962 w 15155"/>
                <a:gd name="T49" fmla="*/ 3741 h 4678"/>
                <a:gd name="T50" fmla="*/ 12654 w 15155"/>
                <a:gd name="T51" fmla="*/ 2986 h 4678"/>
                <a:gd name="T52" fmla="*/ 12586 w 15155"/>
                <a:gd name="T53" fmla="*/ 4036 h 4678"/>
                <a:gd name="T54" fmla="*/ 11780 w 15155"/>
                <a:gd name="T55" fmla="*/ 3367 h 4678"/>
                <a:gd name="T56" fmla="*/ 11871 w 15155"/>
                <a:gd name="T57" fmla="*/ 4146 h 4678"/>
                <a:gd name="T58" fmla="*/ 13060 w 15155"/>
                <a:gd name="T59" fmla="*/ 3917 h 4678"/>
                <a:gd name="T60" fmla="*/ 13423 w 15155"/>
                <a:gd name="T61" fmla="*/ 4037 h 4678"/>
                <a:gd name="T62" fmla="*/ 12250 w 15155"/>
                <a:gd name="T63" fmla="*/ 3787 h 4678"/>
                <a:gd name="T64" fmla="*/ 12250 w 15155"/>
                <a:gd name="T65" fmla="*/ 3787 h 4678"/>
                <a:gd name="T66" fmla="*/ 8758 w 15155"/>
                <a:gd name="T67" fmla="*/ 1080 h 4678"/>
                <a:gd name="T68" fmla="*/ 8559 w 15155"/>
                <a:gd name="T69" fmla="*/ 1013 h 4678"/>
                <a:gd name="T70" fmla="*/ 9105 w 15155"/>
                <a:gd name="T71" fmla="*/ 2310 h 4678"/>
                <a:gd name="T72" fmla="*/ 9553 w 15155"/>
                <a:gd name="T73" fmla="*/ 626 h 4678"/>
                <a:gd name="T74" fmla="*/ 9293 w 15155"/>
                <a:gd name="T75" fmla="*/ 713 h 4678"/>
                <a:gd name="T76" fmla="*/ 8947 w 15155"/>
                <a:gd name="T77" fmla="*/ 843 h 4678"/>
                <a:gd name="T78" fmla="*/ 5105 w 15155"/>
                <a:gd name="T79" fmla="*/ 349 h 4678"/>
                <a:gd name="T80" fmla="*/ 3793 w 15155"/>
                <a:gd name="T81" fmla="*/ 882 h 4678"/>
                <a:gd name="T82" fmla="*/ 5848 w 15155"/>
                <a:gd name="T83" fmla="*/ 981 h 4678"/>
                <a:gd name="T84" fmla="*/ 6211 w 15155"/>
                <a:gd name="T85" fmla="*/ 1763 h 4678"/>
                <a:gd name="T86" fmla="*/ 6296 w 15155"/>
                <a:gd name="T87" fmla="*/ 601 h 4678"/>
                <a:gd name="T88" fmla="*/ 5638 w 15155"/>
                <a:gd name="T89" fmla="*/ 833 h 4678"/>
                <a:gd name="T90" fmla="*/ 4836 w 15155"/>
                <a:gd name="T91" fmla="*/ 625 h 4678"/>
                <a:gd name="T92" fmla="*/ 4778 w 15155"/>
                <a:gd name="T93" fmla="*/ 1676 h 4678"/>
                <a:gd name="T94" fmla="*/ 4692 w 15155"/>
                <a:gd name="T95" fmla="*/ 0 h 4678"/>
                <a:gd name="T96" fmla="*/ 3614 w 15155"/>
                <a:gd name="T97" fmla="*/ 221 h 4678"/>
                <a:gd name="T98" fmla="*/ 3236 w 15155"/>
                <a:gd name="T99" fmla="*/ 88 h 4678"/>
                <a:gd name="T100" fmla="*/ 3836 w 15155"/>
                <a:gd name="T101" fmla="*/ 1763 h 4678"/>
                <a:gd name="T102" fmla="*/ 7219 w 15155"/>
                <a:gd name="T103" fmla="*/ 683 h 4678"/>
                <a:gd name="T104" fmla="*/ 7226 w 15155"/>
                <a:gd name="T105" fmla="*/ 598 h 4678"/>
                <a:gd name="T106" fmla="*/ 6952 w 15155"/>
                <a:gd name="T107" fmla="*/ 1361 h 4678"/>
                <a:gd name="T108" fmla="*/ 7720 w 15155"/>
                <a:gd name="T109" fmla="*/ 1446 h 4678"/>
                <a:gd name="T110" fmla="*/ 3049 w 15155"/>
                <a:gd name="T111" fmla="*/ 753 h 4678"/>
                <a:gd name="T112" fmla="*/ 2703 w 15155"/>
                <a:gd name="T113" fmla="*/ 1584 h 4678"/>
                <a:gd name="T114" fmla="*/ 87 w 15155"/>
                <a:gd name="T115" fmla="*/ 88 h 4678"/>
                <a:gd name="T116" fmla="*/ 549 w 15155"/>
                <a:gd name="T117" fmla="*/ 1763 h 4678"/>
                <a:gd name="T118" fmla="*/ 1609 w 15155"/>
                <a:gd name="T119" fmla="*/ 259 h 4678"/>
                <a:gd name="T120" fmla="*/ 2069 w 15155"/>
                <a:gd name="T121" fmla="*/ 1676 h 4678"/>
                <a:gd name="T122" fmla="*/ 2070 w 15155"/>
                <a:gd name="T123" fmla="*/ 0 h 4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155" h="4678">
                  <a:moveTo>
                    <a:pt x="4451" y="3751"/>
                  </a:moveTo>
                  <a:cubicBezTo>
                    <a:pt x="4549" y="3607"/>
                    <a:pt x="4604" y="3438"/>
                    <a:pt x="4609" y="3264"/>
                  </a:cubicBezTo>
                  <a:cubicBezTo>
                    <a:pt x="4611" y="3211"/>
                    <a:pt x="4732" y="3072"/>
                    <a:pt x="4766" y="3072"/>
                  </a:cubicBezTo>
                  <a:cubicBezTo>
                    <a:pt x="4834" y="3072"/>
                    <a:pt x="4834" y="3072"/>
                    <a:pt x="4834" y="3072"/>
                  </a:cubicBezTo>
                  <a:cubicBezTo>
                    <a:pt x="4834" y="2986"/>
                    <a:pt x="4834" y="2986"/>
                    <a:pt x="4834" y="2986"/>
                  </a:cubicBezTo>
                  <a:cubicBezTo>
                    <a:pt x="4209" y="2986"/>
                    <a:pt x="4209" y="2986"/>
                    <a:pt x="4209" y="2986"/>
                  </a:cubicBezTo>
                  <a:cubicBezTo>
                    <a:pt x="4209" y="3073"/>
                    <a:pt x="4209" y="3073"/>
                    <a:pt x="4209" y="3073"/>
                  </a:cubicBezTo>
                  <a:cubicBezTo>
                    <a:pt x="4380" y="3078"/>
                    <a:pt x="4487" y="3175"/>
                    <a:pt x="4487" y="3337"/>
                  </a:cubicBezTo>
                  <a:cubicBezTo>
                    <a:pt x="4487" y="3482"/>
                    <a:pt x="4463" y="3591"/>
                    <a:pt x="4395" y="3702"/>
                  </a:cubicBezTo>
                  <a:cubicBezTo>
                    <a:pt x="4155" y="3489"/>
                    <a:pt x="3882" y="3230"/>
                    <a:pt x="3654" y="2986"/>
                  </a:cubicBezTo>
                  <a:cubicBezTo>
                    <a:pt x="3501" y="2928"/>
                    <a:pt x="3404" y="2814"/>
                    <a:pt x="3404" y="2673"/>
                  </a:cubicBezTo>
                  <a:cubicBezTo>
                    <a:pt x="3404" y="2514"/>
                    <a:pt x="3518" y="2422"/>
                    <a:pt x="3707" y="2422"/>
                  </a:cubicBezTo>
                  <a:cubicBezTo>
                    <a:pt x="3942" y="2422"/>
                    <a:pt x="4116" y="2659"/>
                    <a:pt x="4116" y="2777"/>
                  </a:cubicBezTo>
                  <a:cubicBezTo>
                    <a:pt x="4191" y="2777"/>
                    <a:pt x="4191" y="2777"/>
                    <a:pt x="4191" y="2777"/>
                  </a:cubicBezTo>
                  <a:cubicBezTo>
                    <a:pt x="4191" y="2362"/>
                    <a:pt x="4191" y="2362"/>
                    <a:pt x="4191" y="2362"/>
                  </a:cubicBezTo>
                  <a:cubicBezTo>
                    <a:pt x="4116" y="2362"/>
                    <a:pt x="4116" y="2362"/>
                    <a:pt x="4116" y="2362"/>
                  </a:cubicBezTo>
                  <a:cubicBezTo>
                    <a:pt x="4097" y="2391"/>
                    <a:pt x="4074" y="2393"/>
                    <a:pt x="4034" y="2393"/>
                  </a:cubicBezTo>
                  <a:cubicBezTo>
                    <a:pt x="3959" y="2393"/>
                    <a:pt x="3874" y="2340"/>
                    <a:pt x="3712" y="2340"/>
                  </a:cubicBezTo>
                  <a:cubicBezTo>
                    <a:pt x="3453" y="2340"/>
                    <a:pt x="3288" y="2480"/>
                    <a:pt x="3288" y="2732"/>
                  </a:cubicBezTo>
                  <a:cubicBezTo>
                    <a:pt x="3288" y="2887"/>
                    <a:pt x="3346" y="2991"/>
                    <a:pt x="3431" y="3100"/>
                  </a:cubicBezTo>
                  <a:cubicBezTo>
                    <a:pt x="3253" y="3219"/>
                    <a:pt x="3146" y="3420"/>
                    <a:pt x="3148" y="3634"/>
                  </a:cubicBezTo>
                  <a:cubicBezTo>
                    <a:pt x="3148" y="3944"/>
                    <a:pt x="3421" y="4155"/>
                    <a:pt x="3707" y="4155"/>
                  </a:cubicBezTo>
                  <a:cubicBezTo>
                    <a:pt x="3966" y="4155"/>
                    <a:pt x="4145" y="4080"/>
                    <a:pt x="4286" y="3944"/>
                  </a:cubicBezTo>
                  <a:cubicBezTo>
                    <a:pt x="4431" y="4078"/>
                    <a:pt x="4552" y="4124"/>
                    <a:pt x="4724" y="4124"/>
                  </a:cubicBezTo>
                  <a:cubicBezTo>
                    <a:pt x="4913" y="4124"/>
                    <a:pt x="4913" y="4124"/>
                    <a:pt x="4913" y="4124"/>
                  </a:cubicBezTo>
                  <a:cubicBezTo>
                    <a:pt x="4913" y="4036"/>
                    <a:pt x="4913" y="4036"/>
                    <a:pt x="4913" y="4036"/>
                  </a:cubicBezTo>
                  <a:cubicBezTo>
                    <a:pt x="4809" y="4036"/>
                    <a:pt x="4809" y="4036"/>
                    <a:pt x="4809" y="4036"/>
                  </a:cubicBezTo>
                  <a:cubicBezTo>
                    <a:pt x="4685" y="3947"/>
                    <a:pt x="4565" y="3852"/>
                    <a:pt x="4451" y="3751"/>
                  </a:cubicBezTo>
                  <a:close/>
                  <a:moveTo>
                    <a:pt x="3851" y="4015"/>
                  </a:moveTo>
                  <a:cubicBezTo>
                    <a:pt x="3599" y="4015"/>
                    <a:pt x="3330" y="3772"/>
                    <a:pt x="3330" y="3521"/>
                  </a:cubicBezTo>
                  <a:cubicBezTo>
                    <a:pt x="3330" y="3339"/>
                    <a:pt x="3378" y="3243"/>
                    <a:pt x="3470" y="3148"/>
                  </a:cubicBezTo>
                  <a:cubicBezTo>
                    <a:pt x="3707" y="3414"/>
                    <a:pt x="3962" y="3664"/>
                    <a:pt x="4233" y="3896"/>
                  </a:cubicBezTo>
                  <a:cubicBezTo>
                    <a:pt x="4134" y="3971"/>
                    <a:pt x="4008" y="4015"/>
                    <a:pt x="3851" y="4015"/>
                  </a:cubicBezTo>
                  <a:close/>
                  <a:moveTo>
                    <a:pt x="6279" y="4007"/>
                  </a:moveTo>
                  <a:cubicBezTo>
                    <a:pt x="5920" y="4007"/>
                    <a:pt x="5707" y="3758"/>
                    <a:pt x="5678" y="3450"/>
                  </a:cubicBezTo>
                  <a:cubicBezTo>
                    <a:pt x="5664" y="3301"/>
                    <a:pt x="5663" y="3151"/>
                    <a:pt x="5673" y="3002"/>
                  </a:cubicBezTo>
                  <a:cubicBezTo>
                    <a:pt x="5705" y="2605"/>
                    <a:pt x="5887" y="2435"/>
                    <a:pt x="6192" y="2435"/>
                  </a:cubicBezTo>
                  <a:cubicBezTo>
                    <a:pt x="6523" y="2435"/>
                    <a:pt x="6726" y="2803"/>
                    <a:pt x="6726" y="2985"/>
                  </a:cubicBezTo>
                  <a:cubicBezTo>
                    <a:pt x="6801" y="2985"/>
                    <a:pt x="6801" y="2985"/>
                    <a:pt x="6801" y="2985"/>
                  </a:cubicBezTo>
                  <a:cubicBezTo>
                    <a:pt x="6801" y="2362"/>
                    <a:pt x="6801" y="2362"/>
                    <a:pt x="6801" y="2362"/>
                  </a:cubicBezTo>
                  <a:cubicBezTo>
                    <a:pt x="6736" y="2362"/>
                    <a:pt x="6736" y="2362"/>
                    <a:pt x="6736" y="2362"/>
                  </a:cubicBezTo>
                  <a:cubicBezTo>
                    <a:pt x="6709" y="2393"/>
                    <a:pt x="6683" y="2408"/>
                    <a:pt x="6627" y="2408"/>
                  </a:cubicBezTo>
                  <a:cubicBezTo>
                    <a:pt x="6489" y="2408"/>
                    <a:pt x="6370" y="2330"/>
                    <a:pt x="6181" y="2330"/>
                  </a:cubicBezTo>
                  <a:cubicBezTo>
                    <a:pt x="5687" y="2330"/>
                    <a:pt x="5392" y="2732"/>
                    <a:pt x="5392" y="3236"/>
                  </a:cubicBezTo>
                  <a:cubicBezTo>
                    <a:pt x="5392" y="3740"/>
                    <a:pt x="5719" y="4156"/>
                    <a:pt x="6225" y="4156"/>
                  </a:cubicBezTo>
                  <a:cubicBezTo>
                    <a:pt x="6577" y="4156"/>
                    <a:pt x="6824" y="3967"/>
                    <a:pt x="6937" y="3652"/>
                  </a:cubicBezTo>
                  <a:cubicBezTo>
                    <a:pt x="6845" y="3652"/>
                    <a:pt x="6845" y="3652"/>
                    <a:pt x="6845" y="3652"/>
                  </a:cubicBezTo>
                  <a:cubicBezTo>
                    <a:pt x="6731" y="3884"/>
                    <a:pt x="6583" y="4007"/>
                    <a:pt x="6279" y="4007"/>
                  </a:cubicBezTo>
                  <a:close/>
                  <a:moveTo>
                    <a:pt x="11018" y="2957"/>
                  </a:moveTo>
                  <a:cubicBezTo>
                    <a:pt x="10830" y="2957"/>
                    <a:pt x="10704" y="3037"/>
                    <a:pt x="10605" y="3221"/>
                  </a:cubicBezTo>
                  <a:cubicBezTo>
                    <a:pt x="10566" y="2986"/>
                    <a:pt x="10566" y="2986"/>
                    <a:pt x="10566" y="2986"/>
                  </a:cubicBezTo>
                  <a:cubicBezTo>
                    <a:pt x="10195" y="2986"/>
                    <a:pt x="10195" y="2986"/>
                    <a:pt x="10195" y="2986"/>
                  </a:cubicBezTo>
                  <a:cubicBezTo>
                    <a:pt x="10195" y="3073"/>
                    <a:pt x="10195" y="3073"/>
                    <a:pt x="10195" y="3073"/>
                  </a:cubicBezTo>
                  <a:cubicBezTo>
                    <a:pt x="10270" y="3073"/>
                    <a:pt x="10270" y="3073"/>
                    <a:pt x="10270" y="3073"/>
                  </a:cubicBezTo>
                  <a:cubicBezTo>
                    <a:pt x="10304" y="3073"/>
                    <a:pt x="10391" y="3158"/>
                    <a:pt x="10391" y="3194"/>
                  </a:cubicBezTo>
                  <a:cubicBezTo>
                    <a:pt x="10391" y="4470"/>
                    <a:pt x="10391" y="4470"/>
                    <a:pt x="10391" y="4470"/>
                  </a:cubicBezTo>
                  <a:cubicBezTo>
                    <a:pt x="10391" y="4508"/>
                    <a:pt x="10304" y="4591"/>
                    <a:pt x="10270" y="4591"/>
                  </a:cubicBezTo>
                  <a:cubicBezTo>
                    <a:pt x="10195" y="4591"/>
                    <a:pt x="10195" y="4591"/>
                    <a:pt x="10195" y="4591"/>
                  </a:cubicBezTo>
                  <a:cubicBezTo>
                    <a:pt x="10195" y="4678"/>
                    <a:pt x="10195" y="4678"/>
                    <a:pt x="10195" y="4678"/>
                  </a:cubicBezTo>
                  <a:cubicBezTo>
                    <a:pt x="10801" y="4678"/>
                    <a:pt x="10801" y="4678"/>
                    <a:pt x="10801" y="4678"/>
                  </a:cubicBezTo>
                  <a:cubicBezTo>
                    <a:pt x="10801" y="4591"/>
                    <a:pt x="10801" y="4591"/>
                    <a:pt x="10801" y="4591"/>
                  </a:cubicBezTo>
                  <a:cubicBezTo>
                    <a:pt x="10726" y="4591"/>
                    <a:pt x="10726" y="4591"/>
                    <a:pt x="10726" y="4591"/>
                  </a:cubicBezTo>
                  <a:cubicBezTo>
                    <a:pt x="10694" y="4591"/>
                    <a:pt x="10605" y="4508"/>
                    <a:pt x="10605" y="4470"/>
                  </a:cubicBezTo>
                  <a:cubicBezTo>
                    <a:pt x="10605" y="3922"/>
                    <a:pt x="10605" y="3922"/>
                    <a:pt x="10605" y="3922"/>
                  </a:cubicBezTo>
                  <a:cubicBezTo>
                    <a:pt x="10687" y="4070"/>
                    <a:pt x="10793" y="4147"/>
                    <a:pt x="10994" y="4147"/>
                  </a:cubicBezTo>
                  <a:cubicBezTo>
                    <a:pt x="11272" y="4147"/>
                    <a:pt x="11466" y="3888"/>
                    <a:pt x="11466" y="3537"/>
                  </a:cubicBezTo>
                  <a:cubicBezTo>
                    <a:pt x="11466" y="3186"/>
                    <a:pt x="11297" y="2957"/>
                    <a:pt x="11018" y="2957"/>
                  </a:cubicBezTo>
                  <a:close/>
                  <a:moveTo>
                    <a:pt x="11246" y="3722"/>
                  </a:moveTo>
                  <a:cubicBezTo>
                    <a:pt x="11222" y="3903"/>
                    <a:pt x="11130" y="4027"/>
                    <a:pt x="10934" y="4027"/>
                  </a:cubicBezTo>
                  <a:cubicBezTo>
                    <a:pt x="10753" y="4029"/>
                    <a:pt x="10604" y="3884"/>
                    <a:pt x="10602" y="3703"/>
                  </a:cubicBezTo>
                  <a:cubicBezTo>
                    <a:pt x="10602" y="3701"/>
                    <a:pt x="10602" y="3698"/>
                    <a:pt x="10602" y="3695"/>
                  </a:cubicBezTo>
                  <a:cubicBezTo>
                    <a:pt x="10602" y="3405"/>
                    <a:pt x="10602" y="3405"/>
                    <a:pt x="10602" y="3405"/>
                  </a:cubicBezTo>
                  <a:cubicBezTo>
                    <a:pt x="10658" y="3225"/>
                    <a:pt x="10767" y="3092"/>
                    <a:pt x="10961" y="3092"/>
                  </a:cubicBezTo>
                  <a:cubicBezTo>
                    <a:pt x="11125" y="3092"/>
                    <a:pt x="11224" y="3208"/>
                    <a:pt x="11249" y="3390"/>
                  </a:cubicBezTo>
                  <a:cubicBezTo>
                    <a:pt x="11262" y="3500"/>
                    <a:pt x="11261" y="3612"/>
                    <a:pt x="11246" y="3722"/>
                  </a:cubicBezTo>
                  <a:close/>
                  <a:moveTo>
                    <a:pt x="14693" y="2986"/>
                  </a:moveTo>
                  <a:cubicBezTo>
                    <a:pt x="14693" y="3073"/>
                    <a:pt x="14693" y="3073"/>
                    <a:pt x="14693" y="3073"/>
                  </a:cubicBezTo>
                  <a:cubicBezTo>
                    <a:pt x="14762" y="3073"/>
                    <a:pt x="14762" y="3073"/>
                    <a:pt x="14762" y="3073"/>
                  </a:cubicBezTo>
                  <a:cubicBezTo>
                    <a:pt x="14794" y="3073"/>
                    <a:pt x="14864" y="3153"/>
                    <a:pt x="14862" y="3199"/>
                  </a:cubicBezTo>
                  <a:cubicBezTo>
                    <a:pt x="14610" y="3758"/>
                    <a:pt x="14610" y="3758"/>
                    <a:pt x="14610" y="3758"/>
                  </a:cubicBezTo>
                  <a:cubicBezTo>
                    <a:pt x="14335" y="3196"/>
                    <a:pt x="14335" y="3196"/>
                    <a:pt x="14335" y="3196"/>
                  </a:cubicBezTo>
                  <a:cubicBezTo>
                    <a:pt x="14335" y="3154"/>
                    <a:pt x="14403" y="3073"/>
                    <a:pt x="14434" y="3073"/>
                  </a:cubicBezTo>
                  <a:cubicBezTo>
                    <a:pt x="14505" y="3073"/>
                    <a:pt x="14505" y="3073"/>
                    <a:pt x="14505" y="3073"/>
                  </a:cubicBezTo>
                  <a:cubicBezTo>
                    <a:pt x="14505" y="2986"/>
                    <a:pt x="14505" y="2986"/>
                    <a:pt x="14505" y="2986"/>
                  </a:cubicBezTo>
                  <a:cubicBezTo>
                    <a:pt x="13889" y="2986"/>
                    <a:pt x="13889" y="2986"/>
                    <a:pt x="13889" y="2986"/>
                  </a:cubicBezTo>
                  <a:cubicBezTo>
                    <a:pt x="13889" y="3073"/>
                    <a:pt x="13889" y="3073"/>
                    <a:pt x="13889" y="3073"/>
                  </a:cubicBezTo>
                  <a:cubicBezTo>
                    <a:pt x="13940" y="3073"/>
                    <a:pt x="13940" y="3073"/>
                    <a:pt x="13940" y="3073"/>
                  </a:cubicBezTo>
                  <a:cubicBezTo>
                    <a:pt x="13969" y="3073"/>
                    <a:pt x="14068" y="3167"/>
                    <a:pt x="14087" y="3204"/>
                  </a:cubicBezTo>
                  <a:cubicBezTo>
                    <a:pt x="14489" y="3995"/>
                    <a:pt x="14489" y="3995"/>
                    <a:pt x="14489" y="3995"/>
                  </a:cubicBezTo>
                  <a:cubicBezTo>
                    <a:pt x="14145" y="4620"/>
                    <a:pt x="14145" y="4620"/>
                    <a:pt x="14145" y="4620"/>
                  </a:cubicBezTo>
                  <a:cubicBezTo>
                    <a:pt x="14245" y="4671"/>
                    <a:pt x="14245" y="4671"/>
                    <a:pt x="14245" y="4671"/>
                  </a:cubicBezTo>
                  <a:cubicBezTo>
                    <a:pt x="14584" y="4030"/>
                    <a:pt x="14584" y="4030"/>
                    <a:pt x="14584" y="4030"/>
                  </a:cubicBezTo>
                  <a:cubicBezTo>
                    <a:pt x="14968" y="3199"/>
                    <a:pt x="14968" y="3199"/>
                    <a:pt x="14968" y="3199"/>
                  </a:cubicBezTo>
                  <a:cubicBezTo>
                    <a:pt x="14993" y="3161"/>
                    <a:pt x="15075" y="3073"/>
                    <a:pt x="15102" y="3073"/>
                  </a:cubicBezTo>
                  <a:cubicBezTo>
                    <a:pt x="15155" y="3073"/>
                    <a:pt x="15155" y="3073"/>
                    <a:pt x="15155" y="3073"/>
                  </a:cubicBezTo>
                  <a:cubicBezTo>
                    <a:pt x="15155" y="2986"/>
                    <a:pt x="15155" y="2986"/>
                    <a:pt x="15155" y="2986"/>
                  </a:cubicBezTo>
                  <a:lnTo>
                    <a:pt x="14693" y="2986"/>
                  </a:lnTo>
                  <a:close/>
                  <a:moveTo>
                    <a:pt x="9712" y="4037"/>
                  </a:moveTo>
                  <a:cubicBezTo>
                    <a:pt x="9647" y="4037"/>
                    <a:pt x="9647" y="4037"/>
                    <a:pt x="9647" y="4037"/>
                  </a:cubicBezTo>
                  <a:cubicBezTo>
                    <a:pt x="9647" y="4124"/>
                    <a:pt x="9647" y="4124"/>
                    <a:pt x="9647" y="4124"/>
                  </a:cubicBezTo>
                  <a:cubicBezTo>
                    <a:pt x="10231" y="4124"/>
                    <a:pt x="10231" y="4124"/>
                    <a:pt x="10231" y="4124"/>
                  </a:cubicBezTo>
                  <a:cubicBezTo>
                    <a:pt x="10231" y="4037"/>
                    <a:pt x="10231" y="4037"/>
                    <a:pt x="10231" y="4037"/>
                  </a:cubicBezTo>
                  <a:cubicBezTo>
                    <a:pt x="10165" y="4037"/>
                    <a:pt x="10165" y="4037"/>
                    <a:pt x="10165" y="4037"/>
                  </a:cubicBezTo>
                  <a:cubicBezTo>
                    <a:pt x="10131" y="4037"/>
                    <a:pt x="10044" y="3954"/>
                    <a:pt x="10044" y="3916"/>
                  </a:cubicBezTo>
                  <a:cubicBezTo>
                    <a:pt x="10044" y="3288"/>
                    <a:pt x="10044" y="3288"/>
                    <a:pt x="10044" y="3288"/>
                  </a:cubicBezTo>
                  <a:cubicBezTo>
                    <a:pt x="10044" y="3080"/>
                    <a:pt x="9904" y="2964"/>
                    <a:pt x="9732" y="2964"/>
                  </a:cubicBezTo>
                  <a:cubicBezTo>
                    <a:pt x="9538" y="2964"/>
                    <a:pt x="9448" y="3066"/>
                    <a:pt x="9308" y="3204"/>
                  </a:cubicBezTo>
                  <a:cubicBezTo>
                    <a:pt x="9287" y="3044"/>
                    <a:pt x="9158" y="2961"/>
                    <a:pt x="9005" y="2961"/>
                  </a:cubicBezTo>
                  <a:cubicBezTo>
                    <a:pt x="8804" y="2961"/>
                    <a:pt x="8720" y="3068"/>
                    <a:pt x="8589" y="3206"/>
                  </a:cubicBezTo>
                  <a:cubicBezTo>
                    <a:pt x="8544" y="2986"/>
                    <a:pt x="8544" y="2986"/>
                    <a:pt x="8544" y="2986"/>
                  </a:cubicBezTo>
                  <a:cubicBezTo>
                    <a:pt x="8192" y="2986"/>
                    <a:pt x="8192" y="2986"/>
                    <a:pt x="8192" y="2986"/>
                  </a:cubicBezTo>
                  <a:cubicBezTo>
                    <a:pt x="8192" y="3073"/>
                    <a:pt x="8192" y="3073"/>
                    <a:pt x="8192" y="3073"/>
                  </a:cubicBezTo>
                  <a:cubicBezTo>
                    <a:pt x="8257" y="3073"/>
                    <a:pt x="8257" y="3073"/>
                    <a:pt x="8257" y="3073"/>
                  </a:cubicBezTo>
                  <a:cubicBezTo>
                    <a:pt x="8291" y="3073"/>
                    <a:pt x="8378" y="3158"/>
                    <a:pt x="8378" y="3194"/>
                  </a:cubicBezTo>
                  <a:cubicBezTo>
                    <a:pt x="8378" y="3916"/>
                    <a:pt x="8378" y="3916"/>
                    <a:pt x="8378" y="3916"/>
                  </a:cubicBezTo>
                  <a:cubicBezTo>
                    <a:pt x="8378" y="3954"/>
                    <a:pt x="8291" y="4037"/>
                    <a:pt x="8257" y="4037"/>
                  </a:cubicBezTo>
                  <a:cubicBezTo>
                    <a:pt x="8192" y="4037"/>
                    <a:pt x="8192" y="4037"/>
                    <a:pt x="8192" y="4037"/>
                  </a:cubicBezTo>
                  <a:cubicBezTo>
                    <a:pt x="8192" y="4124"/>
                    <a:pt x="8192" y="4124"/>
                    <a:pt x="8192" y="4124"/>
                  </a:cubicBezTo>
                  <a:cubicBezTo>
                    <a:pt x="8775" y="4124"/>
                    <a:pt x="8775" y="4124"/>
                    <a:pt x="8775" y="4124"/>
                  </a:cubicBezTo>
                  <a:cubicBezTo>
                    <a:pt x="8775" y="4037"/>
                    <a:pt x="8775" y="4037"/>
                    <a:pt x="8775" y="4037"/>
                  </a:cubicBezTo>
                  <a:cubicBezTo>
                    <a:pt x="8710" y="4037"/>
                    <a:pt x="8710" y="4037"/>
                    <a:pt x="8710" y="4037"/>
                  </a:cubicBezTo>
                  <a:cubicBezTo>
                    <a:pt x="8676" y="4037"/>
                    <a:pt x="8589" y="3954"/>
                    <a:pt x="8589" y="3916"/>
                  </a:cubicBezTo>
                  <a:cubicBezTo>
                    <a:pt x="8589" y="3330"/>
                    <a:pt x="8589" y="3330"/>
                    <a:pt x="8589" y="3330"/>
                  </a:cubicBezTo>
                  <a:cubicBezTo>
                    <a:pt x="8589" y="3252"/>
                    <a:pt x="8775" y="3099"/>
                    <a:pt x="8925" y="3099"/>
                  </a:cubicBezTo>
                  <a:cubicBezTo>
                    <a:pt x="9049" y="3099"/>
                    <a:pt x="9107" y="3177"/>
                    <a:pt x="9107" y="3288"/>
                  </a:cubicBezTo>
                  <a:cubicBezTo>
                    <a:pt x="9107" y="3916"/>
                    <a:pt x="9107" y="3916"/>
                    <a:pt x="9107" y="3916"/>
                  </a:cubicBezTo>
                  <a:cubicBezTo>
                    <a:pt x="9107" y="3954"/>
                    <a:pt x="9020" y="4037"/>
                    <a:pt x="8986" y="4037"/>
                  </a:cubicBezTo>
                  <a:cubicBezTo>
                    <a:pt x="8921" y="4037"/>
                    <a:pt x="8921" y="4037"/>
                    <a:pt x="8921" y="4037"/>
                  </a:cubicBezTo>
                  <a:cubicBezTo>
                    <a:pt x="8921" y="4124"/>
                    <a:pt x="8921" y="4124"/>
                    <a:pt x="8921" y="4124"/>
                  </a:cubicBezTo>
                  <a:cubicBezTo>
                    <a:pt x="9504" y="4124"/>
                    <a:pt x="9504" y="4124"/>
                    <a:pt x="9504" y="4124"/>
                  </a:cubicBezTo>
                  <a:cubicBezTo>
                    <a:pt x="9504" y="4037"/>
                    <a:pt x="9504" y="4037"/>
                    <a:pt x="9504" y="4037"/>
                  </a:cubicBezTo>
                  <a:cubicBezTo>
                    <a:pt x="9439" y="4037"/>
                    <a:pt x="9439" y="4037"/>
                    <a:pt x="9439" y="4037"/>
                  </a:cubicBezTo>
                  <a:cubicBezTo>
                    <a:pt x="9405" y="4037"/>
                    <a:pt x="9318" y="3954"/>
                    <a:pt x="9318" y="3916"/>
                  </a:cubicBezTo>
                  <a:cubicBezTo>
                    <a:pt x="9318" y="3323"/>
                    <a:pt x="9318" y="3323"/>
                    <a:pt x="9318" y="3323"/>
                  </a:cubicBezTo>
                  <a:cubicBezTo>
                    <a:pt x="9318" y="3246"/>
                    <a:pt x="9504" y="3101"/>
                    <a:pt x="9654" y="3101"/>
                  </a:cubicBezTo>
                  <a:cubicBezTo>
                    <a:pt x="9778" y="3101"/>
                    <a:pt x="9833" y="3178"/>
                    <a:pt x="9833" y="3289"/>
                  </a:cubicBezTo>
                  <a:cubicBezTo>
                    <a:pt x="9833" y="3917"/>
                    <a:pt x="9833" y="3917"/>
                    <a:pt x="9833" y="3917"/>
                  </a:cubicBezTo>
                  <a:cubicBezTo>
                    <a:pt x="9833" y="3954"/>
                    <a:pt x="9746" y="4037"/>
                    <a:pt x="9712" y="4037"/>
                  </a:cubicBezTo>
                  <a:close/>
                  <a:moveTo>
                    <a:pt x="7623" y="2957"/>
                  </a:moveTo>
                  <a:cubicBezTo>
                    <a:pt x="7320" y="2957"/>
                    <a:pt x="7051" y="3184"/>
                    <a:pt x="7051" y="3555"/>
                  </a:cubicBezTo>
                  <a:cubicBezTo>
                    <a:pt x="7051" y="3926"/>
                    <a:pt x="7320" y="4156"/>
                    <a:pt x="7623" y="4156"/>
                  </a:cubicBezTo>
                  <a:cubicBezTo>
                    <a:pt x="7925" y="4156"/>
                    <a:pt x="8192" y="3926"/>
                    <a:pt x="8192" y="3555"/>
                  </a:cubicBezTo>
                  <a:cubicBezTo>
                    <a:pt x="8192" y="3185"/>
                    <a:pt x="7925" y="2957"/>
                    <a:pt x="7623" y="2957"/>
                  </a:cubicBezTo>
                  <a:close/>
                  <a:moveTo>
                    <a:pt x="7962" y="3741"/>
                  </a:moveTo>
                  <a:cubicBezTo>
                    <a:pt x="7940" y="3920"/>
                    <a:pt x="7841" y="4044"/>
                    <a:pt x="7625" y="4044"/>
                  </a:cubicBezTo>
                  <a:cubicBezTo>
                    <a:pt x="7415" y="4044"/>
                    <a:pt x="7315" y="3916"/>
                    <a:pt x="7289" y="3739"/>
                  </a:cubicBezTo>
                  <a:cubicBezTo>
                    <a:pt x="7272" y="3613"/>
                    <a:pt x="7272" y="3485"/>
                    <a:pt x="7289" y="3359"/>
                  </a:cubicBezTo>
                  <a:cubicBezTo>
                    <a:pt x="7315" y="3177"/>
                    <a:pt x="7420" y="3056"/>
                    <a:pt x="7625" y="3056"/>
                  </a:cubicBezTo>
                  <a:cubicBezTo>
                    <a:pt x="7839" y="3056"/>
                    <a:pt x="7940" y="3177"/>
                    <a:pt x="7962" y="3361"/>
                  </a:cubicBezTo>
                  <a:cubicBezTo>
                    <a:pt x="7976" y="3487"/>
                    <a:pt x="7976" y="3615"/>
                    <a:pt x="7962" y="3741"/>
                  </a:cubicBezTo>
                  <a:close/>
                  <a:moveTo>
                    <a:pt x="13826" y="3916"/>
                  </a:moveTo>
                  <a:cubicBezTo>
                    <a:pt x="13826" y="3288"/>
                    <a:pt x="13826" y="3288"/>
                    <a:pt x="13826" y="3288"/>
                  </a:cubicBezTo>
                  <a:cubicBezTo>
                    <a:pt x="13826" y="3092"/>
                    <a:pt x="13685" y="2961"/>
                    <a:pt x="13509" y="2961"/>
                  </a:cubicBezTo>
                  <a:cubicBezTo>
                    <a:pt x="13303" y="2961"/>
                    <a:pt x="13196" y="3080"/>
                    <a:pt x="13058" y="3221"/>
                  </a:cubicBezTo>
                  <a:cubicBezTo>
                    <a:pt x="13016" y="2986"/>
                    <a:pt x="13016" y="2986"/>
                    <a:pt x="13016" y="2986"/>
                  </a:cubicBezTo>
                  <a:cubicBezTo>
                    <a:pt x="12654" y="2986"/>
                    <a:pt x="12654" y="2986"/>
                    <a:pt x="12654" y="2986"/>
                  </a:cubicBezTo>
                  <a:cubicBezTo>
                    <a:pt x="12654" y="3073"/>
                    <a:pt x="12654" y="3073"/>
                    <a:pt x="12654" y="3073"/>
                  </a:cubicBezTo>
                  <a:cubicBezTo>
                    <a:pt x="12724" y="3073"/>
                    <a:pt x="12724" y="3073"/>
                    <a:pt x="12724" y="3073"/>
                  </a:cubicBezTo>
                  <a:cubicBezTo>
                    <a:pt x="12758" y="3073"/>
                    <a:pt x="12850" y="3158"/>
                    <a:pt x="12850" y="3194"/>
                  </a:cubicBezTo>
                  <a:cubicBezTo>
                    <a:pt x="12850" y="3915"/>
                    <a:pt x="12850" y="3915"/>
                    <a:pt x="12850" y="3915"/>
                  </a:cubicBezTo>
                  <a:cubicBezTo>
                    <a:pt x="12850" y="3954"/>
                    <a:pt x="12758" y="4036"/>
                    <a:pt x="12724" y="4036"/>
                  </a:cubicBezTo>
                  <a:cubicBezTo>
                    <a:pt x="12586" y="4036"/>
                    <a:pt x="12586" y="4036"/>
                    <a:pt x="12586" y="4036"/>
                  </a:cubicBezTo>
                  <a:cubicBezTo>
                    <a:pt x="12555" y="4036"/>
                    <a:pt x="12460" y="3954"/>
                    <a:pt x="12460" y="3915"/>
                  </a:cubicBezTo>
                  <a:cubicBezTo>
                    <a:pt x="12460" y="3302"/>
                    <a:pt x="12460" y="3302"/>
                    <a:pt x="12460" y="3302"/>
                  </a:cubicBezTo>
                  <a:cubicBezTo>
                    <a:pt x="12460" y="3077"/>
                    <a:pt x="12267" y="2956"/>
                    <a:pt x="12020" y="2956"/>
                  </a:cubicBezTo>
                  <a:cubicBezTo>
                    <a:pt x="11787" y="2956"/>
                    <a:pt x="11639" y="3041"/>
                    <a:pt x="11545" y="3138"/>
                  </a:cubicBezTo>
                  <a:cubicBezTo>
                    <a:pt x="11698" y="3367"/>
                    <a:pt x="11698" y="3367"/>
                    <a:pt x="11698" y="3367"/>
                  </a:cubicBezTo>
                  <a:cubicBezTo>
                    <a:pt x="11780" y="3367"/>
                    <a:pt x="11780" y="3367"/>
                    <a:pt x="11780" y="3367"/>
                  </a:cubicBezTo>
                  <a:cubicBezTo>
                    <a:pt x="11695" y="3171"/>
                    <a:pt x="11773" y="3041"/>
                    <a:pt x="11969" y="3041"/>
                  </a:cubicBezTo>
                  <a:cubicBezTo>
                    <a:pt x="12175" y="3041"/>
                    <a:pt x="12252" y="3138"/>
                    <a:pt x="12250" y="3300"/>
                  </a:cubicBezTo>
                  <a:cubicBezTo>
                    <a:pt x="12247" y="3435"/>
                    <a:pt x="12247" y="3435"/>
                    <a:pt x="12247" y="3435"/>
                  </a:cubicBezTo>
                  <a:cubicBezTo>
                    <a:pt x="11952" y="3496"/>
                    <a:pt x="11952" y="3496"/>
                    <a:pt x="11952" y="3496"/>
                  </a:cubicBezTo>
                  <a:cubicBezTo>
                    <a:pt x="11790" y="3531"/>
                    <a:pt x="11578" y="3608"/>
                    <a:pt x="11578" y="3836"/>
                  </a:cubicBezTo>
                  <a:cubicBezTo>
                    <a:pt x="11578" y="4023"/>
                    <a:pt x="11714" y="4146"/>
                    <a:pt x="11871" y="4146"/>
                  </a:cubicBezTo>
                  <a:cubicBezTo>
                    <a:pt x="12041" y="4146"/>
                    <a:pt x="12162" y="4008"/>
                    <a:pt x="12254" y="3890"/>
                  </a:cubicBezTo>
                  <a:cubicBezTo>
                    <a:pt x="12283" y="4125"/>
                    <a:pt x="12283" y="4125"/>
                    <a:pt x="12283" y="4125"/>
                  </a:cubicBezTo>
                  <a:cubicBezTo>
                    <a:pt x="13251" y="4125"/>
                    <a:pt x="13251" y="4125"/>
                    <a:pt x="13251" y="4125"/>
                  </a:cubicBezTo>
                  <a:cubicBezTo>
                    <a:pt x="13251" y="4038"/>
                    <a:pt x="13251" y="4038"/>
                    <a:pt x="13251" y="4038"/>
                  </a:cubicBezTo>
                  <a:cubicBezTo>
                    <a:pt x="13186" y="4038"/>
                    <a:pt x="13186" y="4038"/>
                    <a:pt x="13186" y="4038"/>
                  </a:cubicBezTo>
                  <a:cubicBezTo>
                    <a:pt x="13152" y="4038"/>
                    <a:pt x="13060" y="3955"/>
                    <a:pt x="13060" y="3917"/>
                  </a:cubicBezTo>
                  <a:cubicBezTo>
                    <a:pt x="13060" y="3342"/>
                    <a:pt x="13060" y="3342"/>
                    <a:pt x="13060" y="3342"/>
                  </a:cubicBezTo>
                  <a:cubicBezTo>
                    <a:pt x="13060" y="3264"/>
                    <a:pt x="13271" y="3104"/>
                    <a:pt x="13433" y="3104"/>
                  </a:cubicBezTo>
                  <a:cubicBezTo>
                    <a:pt x="13557" y="3104"/>
                    <a:pt x="13615" y="3190"/>
                    <a:pt x="13615" y="3301"/>
                  </a:cubicBezTo>
                  <a:cubicBezTo>
                    <a:pt x="13615" y="3916"/>
                    <a:pt x="13615" y="3916"/>
                    <a:pt x="13615" y="3916"/>
                  </a:cubicBezTo>
                  <a:cubicBezTo>
                    <a:pt x="13615" y="3954"/>
                    <a:pt x="13523" y="4037"/>
                    <a:pt x="13489" y="4037"/>
                  </a:cubicBezTo>
                  <a:cubicBezTo>
                    <a:pt x="13423" y="4037"/>
                    <a:pt x="13423" y="4037"/>
                    <a:pt x="13423" y="4037"/>
                  </a:cubicBezTo>
                  <a:cubicBezTo>
                    <a:pt x="13423" y="4124"/>
                    <a:pt x="13423" y="4124"/>
                    <a:pt x="13423" y="4124"/>
                  </a:cubicBezTo>
                  <a:cubicBezTo>
                    <a:pt x="14022" y="4124"/>
                    <a:pt x="14022" y="4124"/>
                    <a:pt x="14022" y="4124"/>
                  </a:cubicBezTo>
                  <a:cubicBezTo>
                    <a:pt x="14022" y="4037"/>
                    <a:pt x="14022" y="4037"/>
                    <a:pt x="14022" y="4037"/>
                  </a:cubicBezTo>
                  <a:cubicBezTo>
                    <a:pt x="13952" y="4037"/>
                    <a:pt x="13952" y="4037"/>
                    <a:pt x="13952" y="4037"/>
                  </a:cubicBezTo>
                  <a:cubicBezTo>
                    <a:pt x="13918" y="4037"/>
                    <a:pt x="13826" y="3954"/>
                    <a:pt x="13826" y="3916"/>
                  </a:cubicBezTo>
                  <a:close/>
                  <a:moveTo>
                    <a:pt x="12250" y="3787"/>
                  </a:moveTo>
                  <a:cubicBezTo>
                    <a:pt x="12201" y="3873"/>
                    <a:pt x="12080" y="3988"/>
                    <a:pt x="11969" y="3988"/>
                  </a:cubicBezTo>
                  <a:cubicBezTo>
                    <a:pt x="11872" y="3993"/>
                    <a:pt x="11789" y="3918"/>
                    <a:pt x="11785" y="3820"/>
                  </a:cubicBezTo>
                  <a:cubicBezTo>
                    <a:pt x="11785" y="3816"/>
                    <a:pt x="11785" y="3811"/>
                    <a:pt x="11785" y="3807"/>
                  </a:cubicBezTo>
                  <a:cubicBezTo>
                    <a:pt x="11785" y="3693"/>
                    <a:pt x="11833" y="3618"/>
                    <a:pt x="11977" y="3582"/>
                  </a:cubicBezTo>
                  <a:cubicBezTo>
                    <a:pt x="12251" y="3511"/>
                    <a:pt x="12251" y="3511"/>
                    <a:pt x="12251" y="3511"/>
                  </a:cubicBezTo>
                  <a:lnTo>
                    <a:pt x="12250" y="3787"/>
                  </a:lnTo>
                  <a:close/>
                  <a:moveTo>
                    <a:pt x="8336" y="1790"/>
                  </a:moveTo>
                  <a:cubicBezTo>
                    <a:pt x="8617" y="1790"/>
                    <a:pt x="8765" y="1637"/>
                    <a:pt x="8840" y="1388"/>
                  </a:cubicBezTo>
                  <a:cubicBezTo>
                    <a:pt x="8769" y="1388"/>
                    <a:pt x="8769" y="1388"/>
                    <a:pt x="8769" y="1388"/>
                  </a:cubicBezTo>
                  <a:cubicBezTo>
                    <a:pt x="8697" y="1519"/>
                    <a:pt x="8605" y="1584"/>
                    <a:pt x="8411" y="1584"/>
                  </a:cubicBezTo>
                  <a:cubicBezTo>
                    <a:pt x="8152" y="1584"/>
                    <a:pt x="8002" y="1349"/>
                    <a:pt x="7997" y="1141"/>
                  </a:cubicBezTo>
                  <a:cubicBezTo>
                    <a:pt x="8758" y="1080"/>
                    <a:pt x="8758" y="1080"/>
                    <a:pt x="8758" y="1080"/>
                  </a:cubicBezTo>
                  <a:cubicBezTo>
                    <a:pt x="8753" y="997"/>
                    <a:pt x="8753" y="997"/>
                    <a:pt x="8753" y="997"/>
                  </a:cubicBezTo>
                  <a:cubicBezTo>
                    <a:pt x="8740" y="774"/>
                    <a:pt x="8595" y="600"/>
                    <a:pt x="8336" y="598"/>
                  </a:cubicBezTo>
                  <a:cubicBezTo>
                    <a:pt x="8041" y="595"/>
                    <a:pt x="7811" y="857"/>
                    <a:pt x="7811" y="1196"/>
                  </a:cubicBezTo>
                  <a:cubicBezTo>
                    <a:pt x="7811" y="1519"/>
                    <a:pt x="8033" y="1790"/>
                    <a:pt x="8336" y="1790"/>
                  </a:cubicBezTo>
                  <a:close/>
                  <a:moveTo>
                    <a:pt x="8331" y="686"/>
                  </a:moveTo>
                  <a:cubicBezTo>
                    <a:pt x="8554" y="686"/>
                    <a:pt x="8578" y="850"/>
                    <a:pt x="8559" y="1013"/>
                  </a:cubicBezTo>
                  <a:cubicBezTo>
                    <a:pt x="7990" y="1061"/>
                    <a:pt x="7990" y="1061"/>
                    <a:pt x="7990" y="1061"/>
                  </a:cubicBezTo>
                  <a:cubicBezTo>
                    <a:pt x="7997" y="882"/>
                    <a:pt x="8094" y="686"/>
                    <a:pt x="8331" y="686"/>
                  </a:cubicBezTo>
                  <a:close/>
                  <a:moveTo>
                    <a:pt x="8947" y="843"/>
                  </a:moveTo>
                  <a:cubicBezTo>
                    <a:pt x="9349" y="1635"/>
                    <a:pt x="9349" y="1635"/>
                    <a:pt x="9349" y="1635"/>
                  </a:cubicBezTo>
                  <a:cubicBezTo>
                    <a:pt x="9005" y="2259"/>
                    <a:pt x="9005" y="2259"/>
                    <a:pt x="9005" y="2259"/>
                  </a:cubicBezTo>
                  <a:cubicBezTo>
                    <a:pt x="9105" y="2310"/>
                    <a:pt x="9105" y="2310"/>
                    <a:pt x="9105" y="2310"/>
                  </a:cubicBezTo>
                  <a:cubicBezTo>
                    <a:pt x="9444" y="1669"/>
                    <a:pt x="9444" y="1669"/>
                    <a:pt x="9444" y="1669"/>
                  </a:cubicBezTo>
                  <a:cubicBezTo>
                    <a:pt x="9828" y="839"/>
                    <a:pt x="9828" y="839"/>
                    <a:pt x="9828" y="839"/>
                  </a:cubicBezTo>
                  <a:cubicBezTo>
                    <a:pt x="9853" y="800"/>
                    <a:pt x="9935" y="713"/>
                    <a:pt x="9962" y="713"/>
                  </a:cubicBezTo>
                  <a:cubicBezTo>
                    <a:pt x="10015" y="713"/>
                    <a:pt x="10015" y="713"/>
                    <a:pt x="10015" y="713"/>
                  </a:cubicBezTo>
                  <a:cubicBezTo>
                    <a:pt x="10015" y="626"/>
                    <a:pt x="10015" y="626"/>
                    <a:pt x="10015" y="626"/>
                  </a:cubicBezTo>
                  <a:cubicBezTo>
                    <a:pt x="9553" y="626"/>
                    <a:pt x="9553" y="626"/>
                    <a:pt x="9553" y="626"/>
                  </a:cubicBezTo>
                  <a:cubicBezTo>
                    <a:pt x="9553" y="713"/>
                    <a:pt x="9553" y="713"/>
                    <a:pt x="9553" y="713"/>
                  </a:cubicBezTo>
                  <a:cubicBezTo>
                    <a:pt x="9623" y="713"/>
                    <a:pt x="9623" y="713"/>
                    <a:pt x="9623" y="713"/>
                  </a:cubicBezTo>
                  <a:cubicBezTo>
                    <a:pt x="9654" y="713"/>
                    <a:pt x="9725" y="793"/>
                    <a:pt x="9722" y="839"/>
                  </a:cubicBezTo>
                  <a:cubicBezTo>
                    <a:pt x="9470" y="1398"/>
                    <a:pt x="9470" y="1398"/>
                    <a:pt x="9470" y="1398"/>
                  </a:cubicBezTo>
                  <a:cubicBezTo>
                    <a:pt x="9194" y="836"/>
                    <a:pt x="9194" y="836"/>
                    <a:pt x="9194" y="836"/>
                  </a:cubicBezTo>
                  <a:cubicBezTo>
                    <a:pt x="9194" y="794"/>
                    <a:pt x="9262" y="713"/>
                    <a:pt x="9293" y="713"/>
                  </a:cubicBezTo>
                  <a:cubicBezTo>
                    <a:pt x="9364" y="713"/>
                    <a:pt x="9364" y="713"/>
                    <a:pt x="9364" y="713"/>
                  </a:cubicBezTo>
                  <a:cubicBezTo>
                    <a:pt x="9364" y="626"/>
                    <a:pt x="9364" y="626"/>
                    <a:pt x="9364" y="626"/>
                  </a:cubicBezTo>
                  <a:cubicBezTo>
                    <a:pt x="8749" y="626"/>
                    <a:pt x="8749" y="626"/>
                    <a:pt x="8749" y="626"/>
                  </a:cubicBezTo>
                  <a:cubicBezTo>
                    <a:pt x="8749" y="713"/>
                    <a:pt x="8749" y="713"/>
                    <a:pt x="8749" y="713"/>
                  </a:cubicBezTo>
                  <a:cubicBezTo>
                    <a:pt x="8800" y="713"/>
                    <a:pt x="8800" y="713"/>
                    <a:pt x="8800" y="713"/>
                  </a:cubicBezTo>
                  <a:cubicBezTo>
                    <a:pt x="8829" y="712"/>
                    <a:pt x="8928" y="807"/>
                    <a:pt x="8947" y="843"/>
                  </a:cubicBezTo>
                  <a:close/>
                  <a:moveTo>
                    <a:pt x="5117" y="349"/>
                  </a:moveTo>
                  <a:cubicBezTo>
                    <a:pt x="5195" y="353"/>
                    <a:pt x="5261" y="293"/>
                    <a:pt x="5265" y="215"/>
                  </a:cubicBezTo>
                  <a:cubicBezTo>
                    <a:pt x="5265" y="210"/>
                    <a:pt x="5265" y="206"/>
                    <a:pt x="5265" y="201"/>
                  </a:cubicBezTo>
                  <a:cubicBezTo>
                    <a:pt x="5265" y="112"/>
                    <a:pt x="5202" y="56"/>
                    <a:pt x="5117" y="56"/>
                  </a:cubicBezTo>
                  <a:cubicBezTo>
                    <a:pt x="5032" y="56"/>
                    <a:pt x="4967" y="112"/>
                    <a:pt x="4967" y="201"/>
                  </a:cubicBezTo>
                  <a:cubicBezTo>
                    <a:pt x="4965" y="280"/>
                    <a:pt x="5026" y="346"/>
                    <a:pt x="5105" y="349"/>
                  </a:cubicBezTo>
                  <a:cubicBezTo>
                    <a:pt x="5109" y="349"/>
                    <a:pt x="5113" y="349"/>
                    <a:pt x="5117" y="349"/>
                  </a:cubicBezTo>
                  <a:close/>
                  <a:moveTo>
                    <a:pt x="3836" y="1676"/>
                  </a:moveTo>
                  <a:cubicBezTo>
                    <a:pt x="3749" y="1676"/>
                    <a:pt x="3749" y="1676"/>
                    <a:pt x="3749" y="1676"/>
                  </a:cubicBezTo>
                  <a:cubicBezTo>
                    <a:pt x="3715" y="1676"/>
                    <a:pt x="3613" y="1579"/>
                    <a:pt x="3613" y="1543"/>
                  </a:cubicBezTo>
                  <a:cubicBezTo>
                    <a:pt x="3613" y="1075"/>
                    <a:pt x="3613" y="1075"/>
                    <a:pt x="3613" y="1075"/>
                  </a:cubicBezTo>
                  <a:cubicBezTo>
                    <a:pt x="3793" y="882"/>
                    <a:pt x="3793" y="882"/>
                    <a:pt x="3793" y="882"/>
                  </a:cubicBezTo>
                  <a:cubicBezTo>
                    <a:pt x="4403" y="1763"/>
                    <a:pt x="4403" y="1763"/>
                    <a:pt x="4403" y="1763"/>
                  </a:cubicBezTo>
                  <a:cubicBezTo>
                    <a:pt x="6040" y="1763"/>
                    <a:pt x="6040" y="1763"/>
                    <a:pt x="6040" y="1763"/>
                  </a:cubicBezTo>
                  <a:cubicBezTo>
                    <a:pt x="6040" y="1676"/>
                    <a:pt x="6040" y="1676"/>
                    <a:pt x="6040" y="1676"/>
                  </a:cubicBezTo>
                  <a:cubicBezTo>
                    <a:pt x="5974" y="1676"/>
                    <a:pt x="5974" y="1676"/>
                    <a:pt x="5974" y="1676"/>
                  </a:cubicBezTo>
                  <a:cubicBezTo>
                    <a:pt x="5940" y="1676"/>
                    <a:pt x="5848" y="1594"/>
                    <a:pt x="5848" y="1555"/>
                  </a:cubicBezTo>
                  <a:cubicBezTo>
                    <a:pt x="5848" y="981"/>
                    <a:pt x="5848" y="981"/>
                    <a:pt x="5848" y="981"/>
                  </a:cubicBezTo>
                  <a:cubicBezTo>
                    <a:pt x="5848" y="904"/>
                    <a:pt x="6059" y="744"/>
                    <a:pt x="6221" y="744"/>
                  </a:cubicBezTo>
                  <a:cubicBezTo>
                    <a:pt x="6345" y="744"/>
                    <a:pt x="6403" y="829"/>
                    <a:pt x="6403" y="940"/>
                  </a:cubicBezTo>
                  <a:cubicBezTo>
                    <a:pt x="6403" y="1555"/>
                    <a:pt x="6403" y="1555"/>
                    <a:pt x="6403" y="1555"/>
                  </a:cubicBezTo>
                  <a:cubicBezTo>
                    <a:pt x="6403" y="1594"/>
                    <a:pt x="6311" y="1676"/>
                    <a:pt x="6277" y="1676"/>
                  </a:cubicBezTo>
                  <a:cubicBezTo>
                    <a:pt x="6211" y="1676"/>
                    <a:pt x="6211" y="1676"/>
                    <a:pt x="6211" y="1676"/>
                  </a:cubicBezTo>
                  <a:cubicBezTo>
                    <a:pt x="6211" y="1763"/>
                    <a:pt x="6211" y="1763"/>
                    <a:pt x="6211" y="1763"/>
                  </a:cubicBezTo>
                  <a:cubicBezTo>
                    <a:pt x="6810" y="1763"/>
                    <a:pt x="6810" y="1763"/>
                    <a:pt x="6810" y="1763"/>
                  </a:cubicBezTo>
                  <a:cubicBezTo>
                    <a:pt x="6810" y="1676"/>
                    <a:pt x="6810" y="1676"/>
                    <a:pt x="6810" y="1676"/>
                  </a:cubicBezTo>
                  <a:cubicBezTo>
                    <a:pt x="6739" y="1676"/>
                    <a:pt x="6739" y="1676"/>
                    <a:pt x="6739" y="1676"/>
                  </a:cubicBezTo>
                  <a:cubicBezTo>
                    <a:pt x="6706" y="1676"/>
                    <a:pt x="6613" y="1594"/>
                    <a:pt x="6613" y="1555"/>
                  </a:cubicBezTo>
                  <a:cubicBezTo>
                    <a:pt x="6613" y="928"/>
                    <a:pt x="6613" y="928"/>
                    <a:pt x="6613" y="928"/>
                  </a:cubicBezTo>
                  <a:cubicBezTo>
                    <a:pt x="6613" y="732"/>
                    <a:pt x="6473" y="601"/>
                    <a:pt x="6296" y="601"/>
                  </a:cubicBezTo>
                  <a:cubicBezTo>
                    <a:pt x="6091" y="601"/>
                    <a:pt x="5984" y="720"/>
                    <a:pt x="5846" y="860"/>
                  </a:cubicBezTo>
                  <a:cubicBezTo>
                    <a:pt x="5803" y="625"/>
                    <a:pt x="5803" y="625"/>
                    <a:pt x="5803" y="625"/>
                  </a:cubicBezTo>
                  <a:cubicBezTo>
                    <a:pt x="5441" y="625"/>
                    <a:pt x="5441" y="625"/>
                    <a:pt x="5441" y="625"/>
                  </a:cubicBezTo>
                  <a:cubicBezTo>
                    <a:pt x="5441" y="712"/>
                    <a:pt x="5441" y="712"/>
                    <a:pt x="5441" y="712"/>
                  </a:cubicBezTo>
                  <a:cubicBezTo>
                    <a:pt x="5512" y="712"/>
                    <a:pt x="5512" y="712"/>
                    <a:pt x="5512" y="712"/>
                  </a:cubicBezTo>
                  <a:cubicBezTo>
                    <a:pt x="5546" y="712"/>
                    <a:pt x="5638" y="798"/>
                    <a:pt x="5638" y="833"/>
                  </a:cubicBezTo>
                  <a:cubicBezTo>
                    <a:pt x="5638" y="1555"/>
                    <a:pt x="5638" y="1555"/>
                    <a:pt x="5638" y="1555"/>
                  </a:cubicBezTo>
                  <a:cubicBezTo>
                    <a:pt x="5638" y="1593"/>
                    <a:pt x="5546" y="1676"/>
                    <a:pt x="5512" y="1676"/>
                  </a:cubicBezTo>
                  <a:cubicBezTo>
                    <a:pt x="5371" y="1676"/>
                    <a:pt x="5371" y="1676"/>
                    <a:pt x="5371" y="1676"/>
                  </a:cubicBezTo>
                  <a:cubicBezTo>
                    <a:pt x="5340" y="1676"/>
                    <a:pt x="5245" y="1593"/>
                    <a:pt x="5245" y="1555"/>
                  </a:cubicBezTo>
                  <a:cubicBezTo>
                    <a:pt x="5245" y="625"/>
                    <a:pt x="5245" y="625"/>
                    <a:pt x="5245" y="625"/>
                  </a:cubicBezTo>
                  <a:cubicBezTo>
                    <a:pt x="4836" y="625"/>
                    <a:pt x="4836" y="625"/>
                    <a:pt x="4836" y="625"/>
                  </a:cubicBezTo>
                  <a:cubicBezTo>
                    <a:pt x="4836" y="712"/>
                    <a:pt x="4836" y="712"/>
                    <a:pt x="4836" y="712"/>
                  </a:cubicBezTo>
                  <a:cubicBezTo>
                    <a:pt x="4906" y="712"/>
                    <a:pt x="4906" y="712"/>
                    <a:pt x="4906" y="712"/>
                  </a:cubicBezTo>
                  <a:cubicBezTo>
                    <a:pt x="4940" y="712"/>
                    <a:pt x="5032" y="798"/>
                    <a:pt x="5032" y="833"/>
                  </a:cubicBezTo>
                  <a:cubicBezTo>
                    <a:pt x="5032" y="1555"/>
                    <a:pt x="5032" y="1555"/>
                    <a:pt x="5032" y="1555"/>
                  </a:cubicBezTo>
                  <a:cubicBezTo>
                    <a:pt x="5032" y="1594"/>
                    <a:pt x="4940" y="1676"/>
                    <a:pt x="4906" y="1676"/>
                  </a:cubicBezTo>
                  <a:cubicBezTo>
                    <a:pt x="4778" y="1676"/>
                    <a:pt x="4778" y="1676"/>
                    <a:pt x="4778" y="1676"/>
                  </a:cubicBezTo>
                  <a:cubicBezTo>
                    <a:pt x="4742" y="1676"/>
                    <a:pt x="4599" y="1567"/>
                    <a:pt x="4570" y="1528"/>
                  </a:cubicBezTo>
                  <a:cubicBezTo>
                    <a:pt x="3953" y="707"/>
                    <a:pt x="3953" y="707"/>
                    <a:pt x="3953" y="707"/>
                  </a:cubicBezTo>
                  <a:cubicBezTo>
                    <a:pt x="4381" y="247"/>
                    <a:pt x="4381" y="247"/>
                    <a:pt x="4381" y="247"/>
                  </a:cubicBezTo>
                  <a:cubicBezTo>
                    <a:pt x="4405" y="221"/>
                    <a:pt x="4572" y="88"/>
                    <a:pt x="4606" y="88"/>
                  </a:cubicBezTo>
                  <a:cubicBezTo>
                    <a:pt x="4692" y="88"/>
                    <a:pt x="4692" y="88"/>
                    <a:pt x="4692" y="88"/>
                  </a:cubicBezTo>
                  <a:cubicBezTo>
                    <a:pt x="4692" y="0"/>
                    <a:pt x="4692" y="0"/>
                    <a:pt x="4692" y="0"/>
                  </a:cubicBezTo>
                  <a:cubicBezTo>
                    <a:pt x="4052" y="0"/>
                    <a:pt x="4052" y="0"/>
                    <a:pt x="4052" y="0"/>
                  </a:cubicBezTo>
                  <a:cubicBezTo>
                    <a:pt x="4052" y="88"/>
                    <a:pt x="4052" y="88"/>
                    <a:pt x="4052" y="88"/>
                  </a:cubicBezTo>
                  <a:cubicBezTo>
                    <a:pt x="4137" y="88"/>
                    <a:pt x="4137" y="88"/>
                    <a:pt x="4137" y="88"/>
                  </a:cubicBezTo>
                  <a:cubicBezTo>
                    <a:pt x="4171" y="88"/>
                    <a:pt x="4270" y="209"/>
                    <a:pt x="4244" y="240"/>
                  </a:cubicBezTo>
                  <a:cubicBezTo>
                    <a:pt x="3614" y="942"/>
                    <a:pt x="3614" y="942"/>
                    <a:pt x="3614" y="942"/>
                  </a:cubicBezTo>
                  <a:cubicBezTo>
                    <a:pt x="3614" y="221"/>
                    <a:pt x="3614" y="221"/>
                    <a:pt x="3614" y="221"/>
                  </a:cubicBezTo>
                  <a:cubicBezTo>
                    <a:pt x="3614" y="184"/>
                    <a:pt x="3716" y="88"/>
                    <a:pt x="3750" y="88"/>
                  </a:cubicBezTo>
                  <a:cubicBezTo>
                    <a:pt x="3837" y="88"/>
                    <a:pt x="3837" y="88"/>
                    <a:pt x="3837" y="88"/>
                  </a:cubicBezTo>
                  <a:cubicBezTo>
                    <a:pt x="3837" y="0"/>
                    <a:pt x="3837" y="0"/>
                    <a:pt x="3837" y="0"/>
                  </a:cubicBezTo>
                  <a:cubicBezTo>
                    <a:pt x="3149" y="0"/>
                    <a:pt x="3149" y="0"/>
                    <a:pt x="3149" y="0"/>
                  </a:cubicBezTo>
                  <a:cubicBezTo>
                    <a:pt x="3149" y="88"/>
                    <a:pt x="3149" y="88"/>
                    <a:pt x="3149" y="88"/>
                  </a:cubicBezTo>
                  <a:cubicBezTo>
                    <a:pt x="3236" y="88"/>
                    <a:pt x="3236" y="88"/>
                    <a:pt x="3236" y="88"/>
                  </a:cubicBezTo>
                  <a:cubicBezTo>
                    <a:pt x="3270" y="88"/>
                    <a:pt x="3371" y="184"/>
                    <a:pt x="3371" y="221"/>
                  </a:cubicBezTo>
                  <a:cubicBezTo>
                    <a:pt x="3371" y="1543"/>
                    <a:pt x="3371" y="1543"/>
                    <a:pt x="3371" y="1543"/>
                  </a:cubicBezTo>
                  <a:cubicBezTo>
                    <a:pt x="3371" y="1579"/>
                    <a:pt x="3270" y="1676"/>
                    <a:pt x="3236" y="1676"/>
                  </a:cubicBezTo>
                  <a:cubicBezTo>
                    <a:pt x="3149" y="1676"/>
                    <a:pt x="3149" y="1676"/>
                    <a:pt x="3149" y="1676"/>
                  </a:cubicBezTo>
                  <a:cubicBezTo>
                    <a:pt x="3149" y="1763"/>
                    <a:pt x="3149" y="1763"/>
                    <a:pt x="3149" y="1763"/>
                  </a:cubicBezTo>
                  <a:cubicBezTo>
                    <a:pt x="3836" y="1763"/>
                    <a:pt x="3836" y="1763"/>
                    <a:pt x="3836" y="1763"/>
                  </a:cubicBezTo>
                  <a:lnTo>
                    <a:pt x="3836" y="1676"/>
                  </a:lnTo>
                  <a:close/>
                  <a:moveTo>
                    <a:pt x="7720" y="1446"/>
                  </a:moveTo>
                  <a:cubicBezTo>
                    <a:pt x="7720" y="1262"/>
                    <a:pt x="7579" y="1163"/>
                    <a:pt x="7456" y="1114"/>
                  </a:cubicBezTo>
                  <a:cubicBezTo>
                    <a:pt x="7361" y="1078"/>
                    <a:pt x="7296" y="1049"/>
                    <a:pt x="7209" y="1013"/>
                  </a:cubicBezTo>
                  <a:cubicBezTo>
                    <a:pt x="7090" y="962"/>
                    <a:pt x="7023" y="927"/>
                    <a:pt x="7023" y="829"/>
                  </a:cubicBezTo>
                  <a:cubicBezTo>
                    <a:pt x="7023" y="739"/>
                    <a:pt x="7085" y="683"/>
                    <a:pt x="7219" y="683"/>
                  </a:cubicBezTo>
                  <a:cubicBezTo>
                    <a:pt x="7432" y="683"/>
                    <a:pt x="7565" y="884"/>
                    <a:pt x="7565" y="979"/>
                  </a:cubicBezTo>
                  <a:cubicBezTo>
                    <a:pt x="7635" y="979"/>
                    <a:pt x="7635" y="979"/>
                    <a:pt x="7635" y="979"/>
                  </a:cubicBezTo>
                  <a:cubicBezTo>
                    <a:pt x="7635" y="625"/>
                    <a:pt x="7635" y="625"/>
                    <a:pt x="7635" y="625"/>
                  </a:cubicBezTo>
                  <a:cubicBezTo>
                    <a:pt x="7572" y="625"/>
                    <a:pt x="7572" y="625"/>
                    <a:pt x="7572" y="625"/>
                  </a:cubicBezTo>
                  <a:cubicBezTo>
                    <a:pt x="7562" y="649"/>
                    <a:pt x="7543" y="657"/>
                    <a:pt x="7509" y="657"/>
                  </a:cubicBezTo>
                  <a:cubicBezTo>
                    <a:pt x="7422" y="657"/>
                    <a:pt x="7352" y="598"/>
                    <a:pt x="7226" y="598"/>
                  </a:cubicBezTo>
                  <a:cubicBezTo>
                    <a:pt x="7015" y="598"/>
                    <a:pt x="6882" y="707"/>
                    <a:pt x="6882" y="913"/>
                  </a:cubicBezTo>
                  <a:cubicBezTo>
                    <a:pt x="6882" y="1071"/>
                    <a:pt x="6986" y="1160"/>
                    <a:pt x="7124" y="1223"/>
                  </a:cubicBezTo>
                  <a:cubicBezTo>
                    <a:pt x="7216" y="1264"/>
                    <a:pt x="7282" y="1291"/>
                    <a:pt x="7361" y="1325"/>
                  </a:cubicBezTo>
                  <a:cubicBezTo>
                    <a:pt x="7463" y="1367"/>
                    <a:pt x="7577" y="1412"/>
                    <a:pt x="7577" y="1540"/>
                  </a:cubicBezTo>
                  <a:cubicBezTo>
                    <a:pt x="7577" y="1647"/>
                    <a:pt x="7497" y="1695"/>
                    <a:pt x="7354" y="1695"/>
                  </a:cubicBezTo>
                  <a:cubicBezTo>
                    <a:pt x="7107" y="1695"/>
                    <a:pt x="6952" y="1468"/>
                    <a:pt x="6952" y="1361"/>
                  </a:cubicBezTo>
                  <a:cubicBezTo>
                    <a:pt x="6882" y="1361"/>
                    <a:pt x="6882" y="1361"/>
                    <a:pt x="6882" y="1361"/>
                  </a:cubicBezTo>
                  <a:cubicBezTo>
                    <a:pt x="6882" y="1763"/>
                    <a:pt x="6882" y="1763"/>
                    <a:pt x="6882" y="1763"/>
                  </a:cubicBezTo>
                  <a:cubicBezTo>
                    <a:pt x="6938" y="1763"/>
                    <a:pt x="6938" y="1763"/>
                    <a:pt x="6938" y="1763"/>
                  </a:cubicBezTo>
                  <a:cubicBezTo>
                    <a:pt x="6967" y="1737"/>
                    <a:pt x="6979" y="1725"/>
                    <a:pt x="7025" y="1725"/>
                  </a:cubicBezTo>
                  <a:cubicBezTo>
                    <a:pt x="7124" y="1725"/>
                    <a:pt x="7209" y="1790"/>
                    <a:pt x="7354" y="1790"/>
                  </a:cubicBezTo>
                  <a:cubicBezTo>
                    <a:pt x="7570" y="1790"/>
                    <a:pt x="7720" y="1664"/>
                    <a:pt x="7720" y="1446"/>
                  </a:cubicBezTo>
                  <a:close/>
                  <a:moveTo>
                    <a:pt x="2703" y="1584"/>
                  </a:moveTo>
                  <a:cubicBezTo>
                    <a:pt x="2442" y="1584"/>
                    <a:pt x="2282" y="1383"/>
                    <a:pt x="2282" y="1129"/>
                  </a:cubicBezTo>
                  <a:cubicBezTo>
                    <a:pt x="2282" y="860"/>
                    <a:pt x="2391" y="683"/>
                    <a:pt x="2618" y="683"/>
                  </a:cubicBezTo>
                  <a:cubicBezTo>
                    <a:pt x="2815" y="683"/>
                    <a:pt x="2844" y="840"/>
                    <a:pt x="2812" y="1017"/>
                  </a:cubicBezTo>
                  <a:cubicBezTo>
                    <a:pt x="2882" y="1013"/>
                    <a:pt x="2882" y="1013"/>
                    <a:pt x="2882" y="1013"/>
                  </a:cubicBezTo>
                  <a:cubicBezTo>
                    <a:pt x="3049" y="753"/>
                    <a:pt x="3049" y="753"/>
                    <a:pt x="3049" y="753"/>
                  </a:cubicBezTo>
                  <a:cubicBezTo>
                    <a:pt x="2945" y="649"/>
                    <a:pt x="2824" y="596"/>
                    <a:pt x="2645" y="596"/>
                  </a:cubicBezTo>
                  <a:cubicBezTo>
                    <a:pt x="2345" y="596"/>
                    <a:pt x="2100" y="833"/>
                    <a:pt x="2100" y="1201"/>
                  </a:cubicBezTo>
                  <a:cubicBezTo>
                    <a:pt x="2100" y="1526"/>
                    <a:pt x="2306" y="1792"/>
                    <a:pt x="2623" y="1792"/>
                  </a:cubicBezTo>
                  <a:cubicBezTo>
                    <a:pt x="2909" y="1792"/>
                    <a:pt x="3061" y="1635"/>
                    <a:pt x="3136" y="1386"/>
                  </a:cubicBezTo>
                  <a:cubicBezTo>
                    <a:pt x="3066" y="1386"/>
                    <a:pt x="3066" y="1386"/>
                    <a:pt x="3066" y="1386"/>
                  </a:cubicBezTo>
                  <a:cubicBezTo>
                    <a:pt x="2986" y="1519"/>
                    <a:pt x="2902" y="1584"/>
                    <a:pt x="2703" y="1584"/>
                  </a:cubicBezTo>
                  <a:close/>
                  <a:moveTo>
                    <a:pt x="1053" y="1322"/>
                  </a:moveTo>
                  <a:cubicBezTo>
                    <a:pt x="1041" y="1322"/>
                    <a:pt x="1041" y="1322"/>
                    <a:pt x="1041" y="1322"/>
                  </a:cubicBezTo>
                  <a:cubicBezTo>
                    <a:pt x="511" y="0"/>
                    <a:pt x="511" y="0"/>
                    <a:pt x="51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87" y="88"/>
                    <a:pt x="87" y="88"/>
                    <a:pt x="87" y="88"/>
                  </a:cubicBezTo>
                  <a:cubicBezTo>
                    <a:pt x="121" y="88"/>
                    <a:pt x="223" y="184"/>
                    <a:pt x="223" y="221"/>
                  </a:cubicBezTo>
                  <a:cubicBezTo>
                    <a:pt x="223" y="1543"/>
                    <a:pt x="223" y="1543"/>
                    <a:pt x="223" y="1543"/>
                  </a:cubicBezTo>
                  <a:cubicBezTo>
                    <a:pt x="223" y="1579"/>
                    <a:pt x="121" y="1676"/>
                    <a:pt x="87" y="1676"/>
                  </a:cubicBezTo>
                  <a:cubicBezTo>
                    <a:pt x="0" y="1676"/>
                    <a:pt x="0" y="1676"/>
                    <a:pt x="0" y="1676"/>
                  </a:cubicBezTo>
                  <a:cubicBezTo>
                    <a:pt x="0" y="1763"/>
                    <a:pt x="0" y="1763"/>
                    <a:pt x="0" y="1763"/>
                  </a:cubicBezTo>
                  <a:cubicBezTo>
                    <a:pt x="549" y="1763"/>
                    <a:pt x="549" y="1763"/>
                    <a:pt x="549" y="1763"/>
                  </a:cubicBezTo>
                  <a:cubicBezTo>
                    <a:pt x="549" y="1676"/>
                    <a:pt x="549" y="1676"/>
                    <a:pt x="549" y="1676"/>
                  </a:cubicBezTo>
                  <a:cubicBezTo>
                    <a:pt x="462" y="1676"/>
                    <a:pt x="462" y="1676"/>
                    <a:pt x="462" y="1676"/>
                  </a:cubicBezTo>
                  <a:cubicBezTo>
                    <a:pt x="428" y="1676"/>
                    <a:pt x="327" y="1579"/>
                    <a:pt x="327" y="1543"/>
                  </a:cubicBezTo>
                  <a:cubicBezTo>
                    <a:pt x="327" y="233"/>
                    <a:pt x="327" y="233"/>
                    <a:pt x="327" y="233"/>
                  </a:cubicBezTo>
                  <a:cubicBezTo>
                    <a:pt x="968" y="1794"/>
                    <a:pt x="968" y="1794"/>
                    <a:pt x="968" y="1794"/>
                  </a:cubicBezTo>
                  <a:cubicBezTo>
                    <a:pt x="1609" y="259"/>
                    <a:pt x="1609" y="259"/>
                    <a:pt x="1609" y="259"/>
                  </a:cubicBezTo>
                  <a:cubicBezTo>
                    <a:pt x="1609" y="1543"/>
                    <a:pt x="1609" y="1543"/>
                    <a:pt x="1609" y="1543"/>
                  </a:cubicBezTo>
                  <a:cubicBezTo>
                    <a:pt x="1609" y="1579"/>
                    <a:pt x="1507" y="1676"/>
                    <a:pt x="1473" y="1676"/>
                  </a:cubicBezTo>
                  <a:cubicBezTo>
                    <a:pt x="1386" y="1676"/>
                    <a:pt x="1386" y="1676"/>
                    <a:pt x="1386" y="1676"/>
                  </a:cubicBezTo>
                  <a:cubicBezTo>
                    <a:pt x="1386" y="1763"/>
                    <a:pt x="1386" y="1763"/>
                    <a:pt x="1386" y="1763"/>
                  </a:cubicBezTo>
                  <a:cubicBezTo>
                    <a:pt x="2069" y="1763"/>
                    <a:pt x="2069" y="1763"/>
                    <a:pt x="2069" y="1763"/>
                  </a:cubicBezTo>
                  <a:cubicBezTo>
                    <a:pt x="2069" y="1676"/>
                    <a:pt x="2069" y="1676"/>
                    <a:pt x="2069" y="1676"/>
                  </a:cubicBezTo>
                  <a:cubicBezTo>
                    <a:pt x="1983" y="1676"/>
                    <a:pt x="1983" y="1676"/>
                    <a:pt x="1983" y="1676"/>
                  </a:cubicBezTo>
                  <a:cubicBezTo>
                    <a:pt x="1949" y="1676"/>
                    <a:pt x="1848" y="1579"/>
                    <a:pt x="1848" y="1543"/>
                  </a:cubicBezTo>
                  <a:cubicBezTo>
                    <a:pt x="1848" y="221"/>
                    <a:pt x="1848" y="221"/>
                    <a:pt x="1848" y="221"/>
                  </a:cubicBezTo>
                  <a:cubicBezTo>
                    <a:pt x="1848" y="184"/>
                    <a:pt x="1949" y="88"/>
                    <a:pt x="1983" y="88"/>
                  </a:cubicBezTo>
                  <a:cubicBezTo>
                    <a:pt x="2070" y="88"/>
                    <a:pt x="2070" y="88"/>
                    <a:pt x="2070" y="88"/>
                  </a:cubicBezTo>
                  <a:cubicBezTo>
                    <a:pt x="2070" y="0"/>
                    <a:pt x="2070" y="0"/>
                    <a:pt x="2070" y="0"/>
                  </a:cubicBezTo>
                  <a:cubicBezTo>
                    <a:pt x="1610" y="0"/>
                    <a:pt x="1610" y="0"/>
                    <a:pt x="1610" y="0"/>
                  </a:cubicBezTo>
                  <a:lnTo>
                    <a:pt x="1053" y="13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defTabSz="699722">
                <a:defRPr/>
              </a:pPr>
              <a:endParaRPr lang="ru-RU" sz="1200">
                <a:solidFill>
                  <a:srgbClr val="000000"/>
                </a:solidFill>
                <a:latin typeface="Theinhardt Pan Light" panose="020B0404020101020102" pitchFamily="34" charset="0"/>
              </a:endParaRPr>
            </a:p>
          </p:txBody>
        </p:sp>
      </p:grpSp>
      <p:sp>
        <p:nvSpPr>
          <p:cNvPr id="21" name="Subtitle">
            <a:extLst>
              <a:ext uri="{FF2B5EF4-FFF2-40B4-BE49-F238E27FC236}">
                <a16:creationId xmlns:a16="http://schemas.microsoft.com/office/drawing/2014/main" xmlns="" id="{0DE7EA42-2923-4339-984E-CB0AFABDFF5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194179" y="2353624"/>
            <a:ext cx="3734377" cy="16927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1100" cap="none" baseline="0">
                <a:solidFill>
                  <a:schemeClr val="accent3">
                    <a:lumMod val="60000"/>
                    <a:lumOff val="40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lvl="0" latinLnBrk="0"/>
            <a:r>
              <a:rPr lang="en-US" noProof="0" dirty="0"/>
              <a:t>Click to edit Master subtitle style</a:t>
            </a:r>
            <a:endParaRPr lang="ru-RU" noProof="0" dirty="0"/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xmlns="" id="{CEED5315-0477-491D-AD2E-2B1B88D22807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 bwMode="gray">
          <a:xfrm>
            <a:off x="1194176" y="1173192"/>
            <a:ext cx="6755651" cy="1046440"/>
          </a:xfrm>
          <a:prstGeom prst="rect">
            <a:avLst/>
          </a:prstGeom>
        </p:spPr>
        <p:txBody>
          <a:bodyPr anchor="b" anchorCtr="0"/>
          <a:lstStyle>
            <a:lvl1pPr algn="l">
              <a:defRPr sz="3400" b="1" baseline="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lvl="0" latinLnBrk="0"/>
            <a:r>
              <a:rPr lang="en-US" noProof="0" dirty="0"/>
              <a:t>CLICK TO </a:t>
            </a:r>
            <a:br>
              <a:rPr lang="en-US" noProof="0" dirty="0"/>
            </a:br>
            <a:r>
              <a:rPr lang="en-US" noProof="0" dirty="0"/>
              <a:t>EDIT MASTER TITLE STYLE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54152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8" name="Slide Number"/>
          <p:cNvSpPr txBox="1">
            <a:spLocks/>
          </p:cNvSpPr>
          <p:nvPr userDrawn="1"/>
        </p:nvSpPr>
        <p:spPr bwMode="gray">
          <a:xfrm>
            <a:off x="8739040" y="4981295"/>
            <a:ext cx="92974" cy="9233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pPr defTabSz="699722" fontAlgn="base">
              <a:spcBef>
                <a:spcPct val="0"/>
              </a:spcBef>
              <a:spcAft>
                <a:spcPct val="0"/>
              </a:spcAft>
              <a:defRPr/>
            </a:pPr>
            <a:fld id="{42C328C1-A84F-4A39-A664-DBA00541A8C6}" type="slidenum">
              <a:rPr lang="ru-RU" sz="600" smtClean="0">
                <a:solidFill>
                  <a:srgbClr val="80808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defTabSz="69972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600" dirty="0">
              <a:solidFill>
                <a:srgbClr val="80808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SlideLogoText" hidden="1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gray">
          <a:xfrm>
            <a:off x="7876519" y="4981295"/>
            <a:ext cx="759823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357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" dirty="0">
                <a:solidFill>
                  <a:srgbClr val="808080"/>
                </a:solidFill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gray">
          <a:xfrm>
            <a:off x="8002670" y="38875"/>
            <a:ext cx="892589" cy="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685145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5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86476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7340">
          <p15:clr>
            <a:srgbClr val="F26B43"/>
          </p15:clr>
        </p15:guide>
        <p15:guide id="2" pos="99">
          <p15:clr>
            <a:srgbClr val="F26B43"/>
          </p15:clr>
        </p15:guide>
        <p15:guide id="3" orient="horz" pos="688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31B679A6-46C5-4782-9A59-B215CDB3FF3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216" y="1216"/>
          <a:ext cx="1214" cy="1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0" name="Слайд think-cell" r:id="rId6" imgW="386" imgH="386" progId="TCLayout.ActiveDocument.1">
                  <p:embed/>
                </p:oleObj>
              </mc:Choice>
              <mc:Fallback>
                <p:oleObj name="Слайд think-cell" r:id="rId6" imgW="386" imgH="38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31B679A6-46C5-4782-9A59-B215CDB3FF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16" y="1216"/>
                        <a:ext cx="1214" cy="12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xmlns="" id="{10F9CEF5-09FA-4596-ADCD-F936C3F24C5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" y="0"/>
            <a:ext cx="121483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69972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dirty="0" err="1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0483DC3-8326-4E4F-93A8-CEDFE21F627E}"/>
              </a:ext>
            </a:extLst>
          </p:cNvPr>
          <p:cNvPicPr>
            <a:picLocks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-1"/>
            <a:ext cx="9144003" cy="5143500"/>
          </a:xfrm>
          <a:prstGeom prst="rect">
            <a:avLst/>
          </a:prstGeom>
          <a:noFill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14E3DA6C-C416-4BC5-BDC8-BBEEE58BC827}"/>
              </a:ext>
            </a:extLst>
          </p:cNvPr>
          <p:cNvSpPr>
            <a:spLocks/>
          </p:cNvSpPr>
          <p:nvPr userDrawn="1"/>
        </p:nvSpPr>
        <p:spPr>
          <a:xfrm>
            <a:off x="-2" y="-1"/>
            <a:ext cx="9144003" cy="5143500"/>
          </a:xfrm>
          <a:prstGeom prst="rect">
            <a:avLst/>
          </a:prstGeom>
          <a:gradFill flip="none" rotWithShape="1">
            <a:gsLst>
              <a:gs pos="100000">
                <a:schemeClr val="accent3">
                  <a:lumMod val="80000"/>
                  <a:alpha val="51000"/>
                </a:schemeClr>
              </a:gs>
              <a:gs pos="5000">
                <a:schemeClr val="accent4">
                  <a:lumMod val="96000"/>
                </a:schemeClr>
              </a:gs>
            </a:gsLst>
            <a:lin ang="0" scaled="0"/>
            <a:tileRect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noAutofit/>
          </a:bodyPr>
          <a:lstStyle/>
          <a:p>
            <a:pPr algn="ctr" defTabSz="699722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dirty="0" err="1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9" name="Slide Number"/>
          <p:cNvSpPr txBox="1">
            <a:spLocks/>
          </p:cNvSpPr>
          <p:nvPr userDrawn="1"/>
        </p:nvSpPr>
        <p:spPr bwMode="black">
          <a:xfrm>
            <a:off x="8739040" y="4981295"/>
            <a:ext cx="94578" cy="9233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pPr defTabSz="699722" fontAlgn="base">
              <a:spcBef>
                <a:spcPct val="0"/>
              </a:spcBef>
              <a:spcAft>
                <a:spcPct val="0"/>
              </a:spcAft>
              <a:defRPr/>
            </a:pPr>
            <a:fld id="{42C328C1-A84F-4A39-A664-DBA00541A8C6}" type="slidenum">
              <a:rPr lang="ru-RU" sz="600" smtClean="0">
                <a:solidFill>
                  <a:srgbClr val="FFFFFF"/>
                </a:solidFill>
              </a:rPr>
              <a:pPr defTabSz="69972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600" dirty="0">
              <a:solidFill>
                <a:srgbClr val="FFFFFF"/>
              </a:solidFill>
            </a:endParaRPr>
          </a:p>
        </p:txBody>
      </p:sp>
      <p:sp>
        <p:nvSpPr>
          <p:cNvPr id="10" name="SlideLogoText" hidden="1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7876519" y="4981295"/>
            <a:ext cx="759823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357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" dirty="0">
                <a:solidFill>
                  <a:srgbClr val="FFFFFF"/>
                </a:solidFill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gray">
          <a:xfrm>
            <a:off x="8002670" y="38875"/>
            <a:ext cx="892589" cy="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685145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5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67403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008">
          <p15:clr>
            <a:srgbClr val="000000"/>
          </p15:clr>
        </p15:guide>
        <p15:guide id="2" orient="horz" pos="570">
          <p15:clr>
            <a:srgbClr val="000000"/>
          </p15:clr>
        </p15:guide>
        <p15:guide id="3" orient="horz" pos="3912">
          <p15:clr>
            <a:srgbClr val="000000"/>
          </p15:clr>
        </p15:guide>
        <p15:guide id="4" pos="96">
          <p15:clr>
            <a:srgbClr val="00000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219"/>
          <a:ext cx="1619" cy="1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4" name="Слайд think-cell" r:id="rId5" imgW="360" imgH="360" progId="TCLayout.ActiveDocument.1">
                  <p:embed/>
                </p:oleObj>
              </mc:Choice>
              <mc:Fallback>
                <p:oleObj name="Слайд think-cell" r:id="rId5" imgW="360" imgH="360" progId="TCLayout.ActiveDocument.1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1" y="1219"/>
                        <a:ext cx="1619" cy="12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xmlns="" id="{7AB9498A-2245-45E6-9E44-EACFACE769D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0"/>
            <a:ext cx="121483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69972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dirty="0" err="1">
              <a:solidFill>
                <a:srgbClr val="000000"/>
              </a:solidFill>
              <a:latin typeface="Segoe UI Semibold" panose="020B0702040204020203" pitchFamily="34" charset="0"/>
              <a:sym typeface="Segoe UI Semibold" panose="020B0702040204020203" pitchFamily="34" charset="0"/>
            </a:endParaRP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>
          <a:xfrm>
            <a:off x="2263501" y="187811"/>
            <a:ext cx="6683158" cy="230832"/>
          </a:xfrm>
        </p:spPr>
        <p:txBody>
          <a:bodyPr/>
          <a:lstStyle>
            <a:lvl1pPr>
              <a:defRPr sz="1500" b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"/>
          <p:cNvSpPr txBox="1">
            <a:spLocks/>
          </p:cNvSpPr>
          <p:nvPr/>
        </p:nvSpPr>
        <p:spPr bwMode="auto">
          <a:xfrm>
            <a:off x="8850977" y="4981295"/>
            <a:ext cx="94578" cy="9233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699722" fontAlgn="base">
              <a:spcBef>
                <a:spcPct val="0"/>
              </a:spcBef>
              <a:spcAft>
                <a:spcPct val="0"/>
              </a:spcAft>
              <a:defRPr/>
            </a:pPr>
            <a:fld id="{42C328C1-A84F-4A39-A664-DBA00541A8C6}" type="slidenum">
              <a:rPr lang="en-US" sz="600" smtClean="0">
                <a:solidFill>
                  <a:srgbClr val="808080"/>
                </a:solidFill>
              </a:rPr>
              <a:pPr defTabSz="69972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600" dirty="0">
              <a:solidFill>
                <a:srgbClr val="80808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7F3FC24-4C5F-40E1-9903-08024E113BA7}"/>
              </a:ext>
            </a:extLst>
          </p:cNvPr>
          <p:cNvSpPr/>
          <p:nvPr/>
        </p:nvSpPr>
        <p:spPr>
          <a:xfrm flipH="1">
            <a:off x="0" y="121481"/>
            <a:ext cx="2066162" cy="4900536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99722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dirty="0" err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65724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7340">
          <p15:clr>
            <a:srgbClr val="F26B43"/>
          </p15:clr>
        </p15:guide>
        <p15:guide id="2" pos="99">
          <p15:clr>
            <a:srgbClr val="F26B43"/>
          </p15:clr>
        </p15:guide>
        <p15:guide id="3" orient="horz" pos="571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621" y="1219"/>
          <a:ext cx="1619" cy="1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8" name="Слайд think-cell" r:id="rId5" imgW="360" imgH="360" progId="TCLayout.ActiveDocument.1">
                  <p:embed/>
                </p:oleObj>
              </mc:Choice>
              <mc:Fallback>
                <p:oleObj name="Слайд think-cell" r:id="rId5" imgW="360" imgH="360" progId="TCLayout.ActiveDocument.1">
                  <p:embed/>
                  <p:pic>
                    <p:nvPicPr>
                      <p:cNvPr id="3" name="Object 2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1" y="1219"/>
                        <a:ext cx="1619" cy="121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xmlns="" id="{7AB9498A-2245-45E6-9E44-EACFACE769D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0"/>
            <a:ext cx="121483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69972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dirty="0" err="1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77F3FC24-4C5F-40E1-9903-08024E113BA7}"/>
              </a:ext>
            </a:extLst>
          </p:cNvPr>
          <p:cNvSpPr>
            <a:spLocks/>
          </p:cNvSpPr>
          <p:nvPr/>
        </p:nvSpPr>
        <p:spPr>
          <a:xfrm flipH="1">
            <a:off x="121483" y="121480"/>
            <a:ext cx="1868154" cy="4900538"/>
          </a:xfrm>
          <a:prstGeom prst="rect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noAutofit/>
          </a:bodyPr>
          <a:lstStyle/>
          <a:p>
            <a:pPr algn="ctr" defTabSz="699722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dirty="0" err="1">
              <a:solidFill>
                <a:srgbClr val="000000"/>
              </a:solidFill>
            </a:endParaRP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>
          <a:xfrm>
            <a:off x="2263501" y="187811"/>
            <a:ext cx="6683158" cy="230832"/>
          </a:xfrm>
        </p:spPr>
        <p:txBody>
          <a:bodyPr/>
          <a:lstStyle>
            <a:lvl1pPr>
              <a:defRPr sz="1500" b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"/>
          <p:cNvSpPr txBox="1">
            <a:spLocks/>
          </p:cNvSpPr>
          <p:nvPr/>
        </p:nvSpPr>
        <p:spPr bwMode="auto">
          <a:xfrm>
            <a:off x="8850977" y="4981295"/>
            <a:ext cx="94578" cy="9233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defTabSz="699722" fontAlgn="base">
              <a:spcBef>
                <a:spcPct val="0"/>
              </a:spcBef>
              <a:spcAft>
                <a:spcPct val="0"/>
              </a:spcAft>
              <a:defRPr/>
            </a:pPr>
            <a:fld id="{42C328C1-A84F-4A39-A664-DBA00541A8C6}" type="slidenum">
              <a:rPr lang="en-US" sz="600" smtClean="0">
                <a:solidFill>
                  <a:srgbClr val="808080"/>
                </a:solidFill>
              </a:rPr>
              <a:pPr defTabSz="69972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600" dirty="0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332403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7340">
          <p15:clr>
            <a:srgbClr val="F26B43"/>
          </p15:clr>
        </p15:guide>
        <p15:guide id="2" pos="99">
          <p15:clr>
            <a:srgbClr val="F26B43"/>
          </p15:clr>
        </p15:guide>
        <p15:guide id="3" orient="horz" pos="571">
          <p15:clr>
            <a:srgbClr val="F26B43"/>
          </p15:clr>
        </p15:guide>
        <p15:guide id="4" orient="horz" pos="3911">
          <p15:clr>
            <a:srgbClr val="F26B43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xmlns="" id="{31B679A6-46C5-4782-9A59-B215CDB3FF3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216" y="1216"/>
          <a:ext cx="1214" cy="1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2" name="Слайд think-cell" r:id="rId6" imgW="386" imgH="386" progId="TCLayout.ActiveDocument.1">
                  <p:embed/>
                </p:oleObj>
              </mc:Choice>
              <mc:Fallback>
                <p:oleObj name="Слайд think-cell" r:id="rId6" imgW="386" imgH="38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xmlns="" id="{31B679A6-46C5-4782-9A59-B215CDB3FF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16" y="1216"/>
                        <a:ext cx="1214" cy="12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hidden="1">
            <a:extLst>
              <a:ext uri="{FF2B5EF4-FFF2-40B4-BE49-F238E27FC236}">
                <a16:creationId xmlns:a16="http://schemas.microsoft.com/office/drawing/2014/main" xmlns="" id="{10F9CEF5-09FA-4596-ADCD-F936C3F24C57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1" y="0"/>
            <a:ext cx="121483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699722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500" dirty="0" err="1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6CA61A7-6039-4E57-9EA5-C19EE79CDAAF}"/>
              </a:ext>
            </a:extLst>
          </p:cNvPr>
          <p:cNvSpPr/>
          <p:nvPr userDrawn="1"/>
        </p:nvSpPr>
        <p:spPr>
          <a:xfrm>
            <a:off x="0" y="4"/>
            <a:ext cx="9141234" cy="5140007"/>
          </a:xfrm>
          <a:prstGeom prst="rect">
            <a:avLst/>
          </a:prstGeom>
          <a:gradFill>
            <a:gsLst>
              <a:gs pos="43000">
                <a:schemeClr val="accent2">
                  <a:alpha val="67000"/>
                </a:schemeClr>
              </a:gs>
              <a:gs pos="100000">
                <a:srgbClr val="039EFD"/>
              </a:gs>
            </a:gsLst>
            <a:lin ang="16200000" scaled="1"/>
          </a:gra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99722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dirty="0" err="1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9" name="Slide Number"/>
          <p:cNvSpPr txBox="1">
            <a:spLocks/>
          </p:cNvSpPr>
          <p:nvPr userDrawn="1"/>
        </p:nvSpPr>
        <p:spPr bwMode="black">
          <a:xfrm>
            <a:off x="8739040" y="4981295"/>
            <a:ext cx="94578" cy="92333"/>
          </a:xfrm>
          <a:prstGeom prst="rect">
            <a:avLst/>
          </a:prstGeom>
        </p:spPr>
        <p:txBody>
          <a:bodyPr vert="horz" wrap="none" lIns="0" tIns="0" rIns="0" bIns="0" rtlCol="0" anchor="ctr">
            <a:spAutoFit/>
          </a:bodyPr>
          <a:lstStyle>
            <a:defPPr>
              <a:defRPr lang="ru-RU"/>
            </a:defPPr>
            <a:lvl1pPr>
              <a:defRPr sz="1000" baseline="0">
                <a:latin typeface="+mn-lt"/>
              </a:defRPr>
            </a:lvl1pPr>
          </a:lstStyle>
          <a:p>
            <a:pPr defTabSz="699722" fontAlgn="base">
              <a:spcBef>
                <a:spcPct val="0"/>
              </a:spcBef>
              <a:spcAft>
                <a:spcPct val="0"/>
              </a:spcAft>
              <a:defRPr/>
            </a:pPr>
            <a:fld id="{42C328C1-A84F-4A39-A664-DBA00541A8C6}" type="slidenum">
              <a:rPr lang="ru-RU" sz="600" smtClean="0">
                <a:solidFill>
                  <a:srgbClr val="FFFFFF"/>
                </a:solidFill>
              </a:rPr>
              <a:pPr defTabSz="69972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600" dirty="0">
              <a:solidFill>
                <a:srgbClr val="FFFFFF"/>
              </a:solidFill>
            </a:endParaRPr>
          </a:p>
        </p:txBody>
      </p:sp>
      <p:sp>
        <p:nvSpPr>
          <p:cNvPr id="10" name="SlideLogoText" hidden="1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7876519" y="4981295"/>
            <a:ext cx="759823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 defTabSz="91357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" dirty="0">
                <a:solidFill>
                  <a:srgbClr val="FFFFFF"/>
                </a:solidFill>
              </a:rPr>
              <a:t>McKinsey &amp; Company</a:t>
            </a:r>
          </a:p>
        </p:txBody>
      </p:sp>
      <p:sp>
        <p:nvSpPr>
          <p:cNvPr id="5" name="doc id" hidden="1"/>
          <p:cNvSpPr>
            <a:spLocks noChangeArrowheads="1"/>
          </p:cNvSpPr>
          <p:nvPr userDrawn="1"/>
        </p:nvSpPr>
        <p:spPr bwMode="gray">
          <a:xfrm>
            <a:off x="8002670" y="38875"/>
            <a:ext cx="892589" cy="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685145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500" dirty="0">
              <a:solidFill>
                <a:srgbClr val="80808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67F6FD4-5443-4D85-A2D0-7F1B7FB9CAFE}"/>
              </a:ext>
            </a:extLst>
          </p:cNvPr>
          <p:cNvGrpSpPr/>
          <p:nvPr userDrawn="1"/>
        </p:nvGrpSpPr>
        <p:grpSpPr>
          <a:xfrm>
            <a:off x="1" y="3236823"/>
            <a:ext cx="9144000" cy="1903186"/>
            <a:chOff x="0" y="4229846"/>
            <a:chExt cx="11949113" cy="2487064"/>
          </a:xfrm>
        </p:grpSpPr>
        <p:sp>
          <p:nvSpPr>
            <p:cNvPr id="8" name="AutoShape 3">
              <a:extLst>
                <a:ext uri="{FF2B5EF4-FFF2-40B4-BE49-F238E27FC236}">
                  <a16:creationId xmlns:a16="http://schemas.microsoft.com/office/drawing/2014/main" xmlns="" id="{7093E246-E865-4F41-B679-7E0C3580C4E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229846"/>
              <a:ext cx="11949113" cy="2487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997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200">
                <a:solidFill>
                  <a:srgbClr val="000000"/>
                </a:solidFill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xmlns="" id="{AA9B1686-7830-4E2E-A885-99ECB3CFF9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5" y="5148035"/>
              <a:ext cx="11941883" cy="1304986"/>
            </a:xfrm>
            <a:custGeom>
              <a:avLst/>
              <a:gdLst>
                <a:gd name="T0" fmla="*/ 1705 w 2803"/>
                <a:gd name="T1" fmla="*/ 122 h 305"/>
                <a:gd name="T2" fmla="*/ 1732 w 2803"/>
                <a:gd name="T3" fmla="*/ 138 h 305"/>
                <a:gd name="T4" fmla="*/ 1805 w 2803"/>
                <a:gd name="T5" fmla="*/ 156 h 305"/>
                <a:gd name="T6" fmla="*/ 1912 w 2803"/>
                <a:gd name="T7" fmla="*/ 92 h 305"/>
                <a:gd name="T8" fmla="*/ 1959 w 2803"/>
                <a:gd name="T9" fmla="*/ 156 h 305"/>
                <a:gd name="T10" fmla="*/ 2024 w 2803"/>
                <a:gd name="T11" fmla="*/ 52 h 305"/>
                <a:gd name="T12" fmla="*/ 2066 w 2803"/>
                <a:gd name="T13" fmla="*/ 92 h 305"/>
                <a:gd name="T14" fmla="*/ 2119 w 2803"/>
                <a:gd name="T15" fmla="*/ 34 h 305"/>
                <a:gd name="T16" fmla="*/ 2149 w 2803"/>
                <a:gd name="T17" fmla="*/ 195 h 305"/>
                <a:gd name="T18" fmla="*/ 2195 w 2803"/>
                <a:gd name="T19" fmla="*/ 100 h 305"/>
                <a:gd name="T20" fmla="*/ 2211 w 2803"/>
                <a:gd name="T21" fmla="*/ 96 h 305"/>
                <a:gd name="T22" fmla="*/ 2262 w 2803"/>
                <a:gd name="T23" fmla="*/ 163 h 305"/>
                <a:gd name="T24" fmla="*/ 2266 w 2803"/>
                <a:gd name="T25" fmla="*/ 118 h 305"/>
                <a:gd name="T26" fmla="*/ 2316 w 2803"/>
                <a:gd name="T27" fmla="*/ 52 h 305"/>
                <a:gd name="T28" fmla="*/ 2387 w 2803"/>
                <a:gd name="T29" fmla="*/ 179 h 305"/>
                <a:gd name="T30" fmla="*/ 2413 w 2803"/>
                <a:gd name="T31" fmla="*/ 124 h 305"/>
                <a:gd name="T32" fmla="*/ 2455 w 2803"/>
                <a:gd name="T33" fmla="*/ 132 h 305"/>
                <a:gd name="T34" fmla="*/ 2515 w 2803"/>
                <a:gd name="T35" fmla="*/ 68 h 305"/>
                <a:gd name="T36" fmla="*/ 2572 w 2803"/>
                <a:gd name="T37" fmla="*/ 148 h 305"/>
                <a:gd name="T38" fmla="*/ 2625 w 2803"/>
                <a:gd name="T39" fmla="*/ 116 h 305"/>
                <a:gd name="T40" fmla="*/ 2670 w 2803"/>
                <a:gd name="T41" fmla="*/ 45 h 305"/>
                <a:gd name="T42" fmla="*/ 2719 w 2803"/>
                <a:gd name="T43" fmla="*/ 77 h 305"/>
                <a:gd name="T44" fmla="*/ 2761 w 2803"/>
                <a:gd name="T45" fmla="*/ 163 h 305"/>
                <a:gd name="T46" fmla="*/ 2799 w 2803"/>
                <a:gd name="T47" fmla="*/ 100 h 305"/>
                <a:gd name="T48" fmla="*/ 2149 w 2803"/>
                <a:gd name="T49" fmla="*/ 305 h 305"/>
                <a:gd name="T50" fmla="*/ 46 w 2803"/>
                <a:gd name="T51" fmla="*/ 100 h 305"/>
                <a:gd name="T52" fmla="*/ 104 w 2803"/>
                <a:gd name="T53" fmla="*/ 96 h 305"/>
                <a:gd name="T54" fmla="*/ 117 w 2803"/>
                <a:gd name="T55" fmla="*/ 118 h 305"/>
                <a:gd name="T56" fmla="*/ 167 w 2803"/>
                <a:gd name="T57" fmla="*/ 52 h 305"/>
                <a:gd name="T58" fmla="*/ 238 w 2803"/>
                <a:gd name="T59" fmla="*/ 179 h 305"/>
                <a:gd name="T60" fmla="*/ 264 w 2803"/>
                <a:gd name="T61" fmla="*/ 124 h 305"/>
                <a:gd name="T62" fmla="*/ 306 w 2803"/>
                <a:gd name="T63" fmla="*/ 132 h 305"/>
                <a:gd name="T64" fmla="*/ 366 w 2803"/>
                <a:gd name="T65" fmla="*/ 68 h 305"/>
                <a:gd name="T66" fmla="*/ 423 w 2803"/>
                <a:gd name="T67" fmla="*/ 148 h 305"/>
                <a:gd name="T68" fmla="*/ 476 w 2803"/>
                <a:gd name="T69" fmla="*/ 116 h 305"/>
                <a:gd name="T70" fmla="*/ 521 w 2803"/>
                <a:gd name="T71" fmla="*/ 45 h 305"/>
                <a:gd name="T72" fmla="*/ 570 w 2803"/>
                <a:gd name="T73" fmla="*/ 77 h 305"/>
                <a:gd name="T74" fmla="*/ 612 w 2803"/>
                <a:gd name="T75" fmla="*/ 163 h 305"/>
                <a:gd name="T76" fmla="*/ 650 w 2803"/>
                <a:gd name="T77" fmla="*/ 100 h 305"/>
                <a:gd name="T78" fmla="*/ 670 w 2803"/>
                <a:gd name="T79" fmla="*/ 163 h 305"/>
                <a:gd name="T80" fmla="*/ 697 w 2803"/>
                <a:gd name="T81" fmla="*/ 60 h 305"/>
                <a:gd name="T82" fmla="*/ 734 w 2803"/>
                <a:gd name="T83" fmla="*/ 13 h 305"/>
                <a:gd name="T84" fmla="*/ 768 w 2803"/>
                <a:gd name="T85" fmla="*/ 21 h 305"/>
                <a:gd name="T86" fmla="*/ 874 w 2803"/>
                <a:gd name="T87" fmla="*/ 116 h 305"/>
                <a:gd name="T88" fmla="*/ 921 w 2803"/>
                <a:gd name="T89" fmla="*/ 59 h 305"/>
                <a:gd name="T90" fmla="*/ 1022 w 2803"/>
                <a:gd name="T91" fmla="*/ 26 h 305"/>
                <a:gd name="T92" fmla="*/ 1076 w 2803"/>
                <a:gd name="T93" fmla="*/ 129 h 305"/>
                <a:gd name="T94" fmla="*/ 1097 w 2803"/>
                <a:gd name="T95" fmla="*/ 179 h 305"/>
                <a:gd name="T96" fmla="*/ 1133 w 2803"/>
                <a:gd name="T97" fmla="*/ 66 h 305"/>
                <a:gd name="T98" fmla="*/ 1248 w 2803"/>
                <a:gd name="T99" fmla="*/ 171 h 305"/>
                <a:gd name="T100" fmla="*/ 1319 w 2803"/>
                <a:gd name="T101" fmla="*/ 4 h 305"/>
                <a:gd name="T102" fmla="*/ 1342 w 2803"/>
                <a:gd name="T103" fmla="*/ 163 h 305"/>
                <a:gd name="T104" fmla="*/ 1385 w 2803"/>
                <a:gd name="T105" fmla="*/ 54 h 305"/>
                <a:gd name="T106" fmla="*/ 1399 w 2803"/>
                <a:gd name="T107" fmla="*/ 54 h 305"/>
                <a:gd name="T108" fmla="*/ 1438 w 2803"/>
                <a:gd name="T109" fmla="*/ 83 h 305"/>
                <a:gd name="T110" fmla="*/ 1476 w 2803"/>
                <a:gd name="T111" fmla="*/ 67 h 305"/>
                <a:gd name="T112" fmla="*/ 1497 w 2803"/>
                <a:gd name="T113" fmla="*/ 156 h 305"/>
                <a:gd name="T114" fmla="*/ 1549 w 2803"/>
                <a:gd name="T115" fmla="*/ 108 h 305"/>
                <a:gd name="T116" fmla="*/ 1600 w 2803"/>
                <a:gd name="T117" fmla="*/ 52 h 305"/>
                <a:gd name="T118" fmla="*/ 1611 w 2803"/>
                <a:gd name="T119" fmla="*/ 52 h 305"/>
                <a:gd name="T120" fmla="*/ 1651 w 2803"/>
                <a:gd name="T121" fmla="*/ 140 h 305"/>
                <a:gd name="T122" fmla="*/ 1672 w 2803"/>
                <a:gd name="T123" fmla="*/ 113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03" h="305">
                  <a:moveTo>
                    <a:pt x="1699" y="113"/>
                  </a:moveTo>
                  <a:cubicBezTo>
                    <a:pt x="1699" y="113"/>
                    <a:pt x="1699" y="113"/>
                    <a:pt x="1699" y="113"/>
                  </a:cubicBezTo>
                  <a:cubicBezTo>
                    <a:pt x="1699" y="122"/>
                    <a:pt x="1699" y="122"/>
                    <a:pt x="1699" y="122"/>
                  </a:cubicBezTo>
                  <a:cubicBezTo>
                    <a:pt x="1705" y="122"/>
                    <a:pt x="1705" y="122"/>
                    <a:pt x="1705" y="122"/>
                  </a:cubicBezTo>
                  <a:cubicBezTo>
                    <a:pt x="1705" y="187"/>
                    <a:pt x="1705" y="187"/>
                    <a:pt x="1705" y="187"/>
                  </a:cubicBezTo>
                  <a:cubicBezTo>
                    <a:pt x="1714" y="187"/>
                    <a:pt x="1714" y="187"/>
                    <a:pt x="1714" y="187"/>
                  </a:cubicBezTo>
                  <a:cubicBezTo>
                    <a:pt x="1714" y="163"/>
                    <a:pt x="1714" y="163"/>
                    <a:pt x="1714" y="163"/>
                  </a:cubicBezTo>
                  <a:cubicBezTo>
                    <a:pt x="1732" y="138"/>
                    <a:pt x="1732" y="138"/>
                    <a:pt x="1732" y="138"/>
                  </a:cubicBezTo>
                  <a:cubicBezTo>
                    <a:pt x="1732" y="76"/>
                    <a:pt x="1732" y="76"/>
                    <a:pt x="1732" y="76"/>
                  </a:cubicBezTo>
                  <a:cubicBezTo>
                    <a:pt x="1774" y="76"/>
                    <a:pt x="1774" y="76"/>
                    <a:pt x="1774" y="76"/>
                  </a:cubicBezTo>
                  <a:cubicBezTo>
                    <a:pt x="1774" y="156"/>
                    <a:pt x="1774" y="156"/>
                    <a:pt x="1774" y="156"/>
                  </a:cubicBezTo>
                  <a:cubicBezTo>
                    <a:pt x="1805" y="156"/>
                    <a:pt x="1805" y="156"/>
                    <a:pt x="1805" y="156"/>
                  </a:cubicBezTo>
                  <a:cubicBezTo>
                    <a:pt x="1805" y="84"/>
                    <a:pt x="1805" y="84"/>
                    <a:pt x="1805" y="84"/>
                  </a:cubicBezTo>
                  <a:cubicBezTo>
                    <a:pt x="1867" y="84"/>
                    <a:pt x="1867" y="84"/>
                    <a:pt x="1867" y="84"/>
                  </a:cubicBezTo>
                  <a:cubicBezTo>
                    <a:pt x="1867" y="92"/>
                    <a:pt x="1867" y="92"/>
                    <a:pt x="1867" y="92"/>
                  </a:cubicBezTo>
                  <a:cubicBezTo>
                    <a:pt x="1912" y="92"/>
                    <a:pt x="1912" y="92"/>
                    <a:pt x="1912" y="92"/>
                  </a:cubicBezTo>
                  <a:cubicBezTo>
                    <a:pt x="1912" y="76"/>
                    <a:pt x="1912" y="76"/>
                    <a:pt x="1912" y="76"/>
                  </a:cubicBezTo>
                  <a:cubicBezTo>
                    <a:pt x="1947" y="76"/>
                    <a:pt x="1947" y="76"/>
                    <a:pt x="1947" y="76"/>
                  </a:cubicBezTo>
                  <a:cubicBezTo>
                    <a:pt x="1947" y="156"/>
                    <a:pt x="1947" y="156"/>
                    <a:pt x="1947" y="156"/>
                  </a:cubicBezTo>
                  <a:cubicBezTo>
                    <a:pt x="1959" y="156"/>
                    <a:pt x="1959" y="156"/>
                    <a:pt x="1959" y="156"/>
                  </a:cubicBezTo>
                  <a:cubicBezTo>
                    <a:pt x="1959" y="84"/>
                    <a:pt x="1959" y="84"/>
                    <a:pt x="1959" y="84"/>
                  </a:cubicBezTo>
                  <a:cubicBezTo>
                    <a:pt x="1987" y="84"/>
                    <a:pt x="1987" y="84"/>
                    <a:pt x="1987" y="84"/>
                  </a:cubicBezTo>
                  <a:cubicBezTo>
                    <a:pt x="1987" y="52"/>
                    <a:pt x="1987" y="52"/>
                    <a:pt x="1987" y="52"/>
                  </a:cubicBezTo>
                  <a:cubicBezTo>
                    <a:pt x="2024" y="52"/>
                    <a:pt x="2024" y="52"/>
                    <a:pt x="2024" y="52"/>
                  </a:cubicBezTo>
                  <a:cubicBezTo>
                    <a:pt x="2024" y="195"/>
                    <a:pt x="2024" y="195"/>
                    <a:pt x="2024" y="195"/>
                  </a:cubicBezTo>
                  <a:cubicBezTo>
                    <a:pt x="2032" y="195"/>
                    <a:pt x="2032" y="195"/>
                    <a:pt x="2032" y="195"/>
                  </a:cubicBezTo>
                  <a:cubicBezTo>
                    <a:pt x="2032" y="92"/>
                    <a:pt x="2032" y="92"/>
                    <a:pt x="2032" y="92"/>
                  </a:cubicBezTo>
                  <a:cubicBezTo>
                    <a:pt x="2066" y="92"/>
                    <a:pt x="2066" y="92"/>
                    <a:pt x="2066" y="92"/>
                  </a:cubicBezTo>
                  <a:cubicBezTo>
                    <a:pt x="2066" y="77"/>
                    <a:pt x="2066" y="77"/>
                    <a:pt x="2066" y="77"/>
                  </a:cubicBezTo>
                  <a:cubicBezTo>
                    <a:pt x="2079" y="77"/>
                    <a:pt x="2079" y="77"/>
                    <a:pt x="2079" y="77"/>
                  </a:cubicBezTo>
                  <a:cubicBezTo>
                    <a:pt x="2079" y="34"/>
                    <a:pt x="2079" y="34"/>
                    <a:pt x="2079" y="34"/>
                  </a:cubicBezTo>
                  <a:cubicBezTo>
                    <a:pt x="2119" y="34"/>
                    <a:pt x="2119" y="34"/>
                    <a:pt x="2119" y="34"/>
                  </a:cubicBezTo>
                  <a:cubicBezTo>
                    <a:pt x="2119" y="108"/>
                    <a:pt x="2119" y="108"/>
                    <a:pt x="2119" y="108"/>
                  </a:cubicBezTo>
                  <a:cubicBezTo>
                    <a:pt x="2144" y="108"/>
                    <a:pt x="2144" y="108"/>
                    <a:pt x="2144" y="108"/>
                  </a:cubicBezTo>
                  <a:cubicBezTo>
                    <a:pt x="2144" y="195"/>
                    <a:pt x="2144" y="195"/>
                    <a:pt x="2144" y="195"/>
                  </a:cubicBezTo>
                  <a:cubicBezTo>
                    <a:pt x="2149" y="195"/>
                    <a:pt x="2149" y="195"/>
                    <a:pt x="2149" y="195"/>
                  </a:cubicBezTo>
                  <a:cubicBezTo>
                    <a:pt x="2149" y="163"/>
                    <a:pt x="2149" y="163"/>
                    <a:pt x="2149" y="163"/>
                  </a:cubicBezTo>
                  <a:cubicBezTo>
                    <a:pt x="2149" y="69"/>
                    <a:pt x="2149" y="69"/>
                    <a:pt x="2149" y="69"/>
                  </a:cubicBezTo>
                  <a:cubicBezTo>
                    <a:pt x="2195" y="69"/>
                    <a:pt x="2195" y="69"/>
                    <a:pt x="2195" y="69"/>
                  </a:cubicBezTo>
                  <a:cubicBezTo>
                    <a:pt x="2195" y="100"/>
                    <a:pt x="2195" y="100"/>
                    <a:pt x="2195" y="100"/>
                  </a:cubicBezTo>
                  <a:cubicBezTo>
                    <a:pt x="2206" y="100"/>
                    <a:pt x="2206" y="100"/>
                    <a:pt x="2206" y="100"/>
                  </a:cubicBezTo>
                  <a:cubicBezTo>
                    <a:pt x="2206" y="106"/>
                    <a:pt x="2206" y="106"/>
                    <a:pt x="2206" y="106"/>
                  </a:cubicBezTo>
                  <a:cubicBezTo>
                    <a:pt x="2211" y="106"/>
                    <a:pt x="2211" y="106"/>
                    <a:pt x="2211" y="106"/>
                  </a:cubicBezTo>
                  <a:cubicBezTo>
                    <a:pt x="2211" y="96"/>
                    <a:pt x="2211" y="96"/>
                    <a:pt x="2211" y="96"/>
                  </a:cubicBezTo>
                  <a:cubicBezTo>
                    <a:pt x="2232" y="96"/>
                    <a:pt x="2232" y="96"/>
                    <a:pt x="2232" y="96"/>
                  </a:cubicBezTo>
                  <a:cubicBezTo>
                    <a:pt x="2232" y="69"/>
                    <a:pt x="2232" y="69"/>
                    <a:pt x="2232" y="69"/>
                  </a:cubicBezTo>
                  <a:cubicBezTo>
                    <a:pt x="2262" y="69"/>
                    <a:pt x="2262" y="69"/>
                    <a:pt x="2262" y="69"/>
                  </a:cubicBezTo>
                  <a:cubicBezTo>
                    <a:pt x="2262" y="163"/>
                    <a:pt x="2262" y="163"/>
                    <a:pt x="2262" y="163"/>
                  </a:cubicBezTo>
                  <a:cubicBezTo>
                    <a:pt x="2262" y="179"/>
                    <a:pt x="2262" y="179"/>
                    <a:pt x="2262" y="179"/>
                  </a:cubicBezTo>
                  <a:cubicBezTo>
                    <a:pt x="2263" y="179"/>
                    <a:pt x="2263" y="179"/>
                    <a:pt x="2263" y="179"/>
                  </a:cubicBezTo>
                  <a:cubicBezTo>
                    <a:pt x="2263" y="121"/>
                    <a:pt x="2263" y="121"/>
                    <a:pt x="2263" y="121"/>
                  </a:cubicBezTo>
                  <a:cubicBezTo>
                    <a:pt x="2266" y="118"/>
                    <a:pt x="2266" y="118"/>
                    <a:pt x="2266" y="118"/>
                  </a:cubicBezTo>
                  <a:cubicBezTo>
                    <a:pt x="2305" y="118"/>
                    <a:pt x="2305" y="118"/>
                    <a:pt x="2305" y="118"/>
                  </a:cubicBezTo>
                  <a:cubicBezTo>
                    <a:pt x="2305" y="163"/>
                    <a:pt x="2305" y="163"/>
                    <a:pt x="2305" y="163"/>
                  </a:cubicBezTo>
                  <a:cubicBezTo>
                    <a:pt x="2316" y="163"/>
                    <a:pt x="2316" y="163"/>
                    <a:pt x="2316" y="163"/>
                  </a:cubicBezTo>
                  <a:cubicBezTo>
                    <a:pt x="2316" y="52"/>
                    <a:pt x="2316" y="52"/>
                    <a:pt x="2316" y="52"/>
                  </a:cubicBezTo>
                  <a:cubicBezTo>
                    <a:pt x="2347" y="37"/>
                    <a:pt x="2347" y="37"/>
                    <a:pt x="2347" y="37"/>
                  </a:cubicBezTo>
                  <a:cubicBezTo>
                    <a:pt x="2347" y="29"/>
                    <a:pt x="2347" y="29"/>
                    <a:pt x="2347" y="29"/>
                  </a:cubicBezTo>
                  <a:cubicBezTo>
                    <a:pt x="2387" y="29"/>
                    <a:pt x="2387" y="29"/>
                    <a:pt x="2387" y="29"/>
                  </a:cubicBezTo>
                  <a:cubicBezTo>
                    <a:pt x="2387" y="179"/>
                    <a:pt x="2387" y="179"/>
                    <a:pt x="2387" y="179"/>
                  </a:cubicBezTo>
                  <a:cubicBezTo>
                    <a:pt x="2404" y="179"/>
                    <a:pt x="2404" y="179"/>
                    <a:pt x="2404" y="179"/>
                  </a:cubicBezTo>
                  <a:cubicBezTo>
                    <a:pt x="2404" y="187"/>
                    <a:pt x="2404" y="187"/>
                    <a:pt x="2404" y="187"/>
                  </a:cubicBezTo>
                  <a:cubicBezTo>
                    <a:pt x="2413" y="187"/>
                    <a:pt x="2413" y="187"/>
                    <a:pt x="2413" y="187"/>
                  </a:cubicBezTo>
                  <a:cubicBezTo>
                    <a:pt x="2413" y="124"/>
                    <a:pt x="2413" y="124"/>
                    <a:pt x="2413" y="124"/>
                  </a:cubicBezTo>
                  <a:cubicBezTo>
                    <a:pt x="2443" y="124"/>
                    <a:pt x="2443" y="124"/>
                    <a:pt x="2443" y="124"/>
                  </a:cubicBezTo>
                  <a:cubicBezTo>
                    <a:pt x="2443" y="156"/>
                    <a:pt x="2443" y="156"/>
                    <a:pt x="2443" y="156"/>
                  </a:cubicBezTo>
                  <a:cubicBezTo>
                    <a:pt x="2455" y="156"/>
                    <a:pt x="2455" y="156"/>
                    <a:pt x="2455" y="156"/>
                  </a:cubicBezTo>
                  <a:cubicBezTo>
                    <a:pt x="2455" y="132"/>
                    <a:pt x="2455" y="132"/>
                    <a:pt x="2455" y="132"/>
                  </a:cubicBezTo>
                  <a:cubicBezTo>
                    <a:pt x="2477" y="132"/>
                    <a:pt x="2477" y="132"/>
                    <a:pt x="2477" y="132"/>
                  </a:cubicBezTo>
                  <a:cubicBezTo>
                    <a:pt x="2477" y="45"/>
                    <a:pt x="2477" y="45"/>
                    <a:pt x="2477" y="45"/>
                  </a:cubicBezTo>
                  <a:cubicBezTo>
                    <a:pt x="2515" y="45"/>
                    <a:pt x="2515" y="45"/>
                    <a:pt x="2515" y="45"/>
                  </a:cubicBezTo>
                  <a:cubicBezTo>
                    <a:pt x="2515" y="68"/>
                    <a:pt x="2515" y="68"/>
                    <a:pt x="2515" y="68"/>
                  </a:cubicBezTo>
                  <a:cubicBezTo>
                    <a:pt x="2544" y="68"/>
                    <a:pt x="2544" y="68"/>
                    <a:pt x="2544" y="68"/>
                  </a:cubicBezTo>
                  <a:cubicBezTo>
                    <a:pt x="2544" y="76"/>
                    <a:pt x="2544" y="76"/>
                    <a:pt x="2544" y="76"/>
                  </a:cubicBezTo>
                  <a:cubicBezTo>
                    <a:pt x="2572" y="76"/>
                    <a:pt x="2572" y="76"/>
                    <a:pt x="2572" y="76"/>
                  </a:cubicBezTo>
                  <a:cubicBezTo>
                    <a:pt x="2572" y="148"/>
                    <a:pt x="2572" y="148"/>
                    <a:pt x="2572" y="148"/>
                  </a:cubicBezTo>
                  <a:cubicBezTo>
                    <a:pt x="2585" y="148"/>
                    <a:pt x="2585" y="148"/>
                    <a:pt x="2585" y="148"/>
                  </a:cubicBezTo>
                  <a:cubicBezTo>
                    <a:pt x="2585" y="37"/>
                    <a:pt x="2585" y="37"/>
                    <a:pt x="2585" y="37"/>
                  </a:cubicBezTo>
                  <a:cubicBezTo>
                    <a:pt x="2625" y="42"/>
                    <a:pt x="2625" y="42"/>
                    <a:pt x="2625" y="42"/>
                  </a:cubicBezTo>
                  <a:cubicBezTo>
                    <a:pt x="2625" y="116"/>
                    <a:pt x="2625" y="116"/>
                    <a:pt x="2625" y="116"/>
                  </a:cubicBezTo>
                  <a:cubicBezTo>
                    <a:pt x="2642" y="116"/>
                    <a:pt x="2642" y="116"/>
                    <a:pt x="2642" y="116"/>
                  </a:cubicBezTo>
                  <a:cubicBezTo>
                    <a:pt x="2642" y="76"/>
                    <a:pt x="2642" y="76"/>
                    <a:pt x="2642" y="76"/>
                  </a:cubicBezTo>
                  <a:cubicBezTo>
                    <a:pt x="2670" y="76"/>
                    <a:pt x="2670" y="76"/>
                    <a:pt x="2670" y="76"/>
                  </a:cubicBezTo>
                  <a:cubicBezTo>
                    <a:pt x="2670" y="45"/>
                    <a:pt x="2670" y="45"/>
                    <a:pt x="2670" y="45"/>
                  </a:cubicBezTo>
                  <a:cubicBezTo>
                    <a:pt x="2708" y="45"/>
                    <a:pt x="2708" y="45"/>
                    <a:pt x="2708" y="45"/>
                  </a:cubicBezTo>
                  <a:cubicBezTo>
                    <a:pt x="2708" y="171"/>
                    <a:pt x="2708" y="171"/>
                    <a:pt x="2708" y="171"/>
                  </a:cubicBezTo>
                  <a:cubicBezTo>
                    <a:pt x="2719" y="171"/>
                    <a:pt x="2719" y="171"/>
                    <a:pt x="2719" y="171"/>
                  </a:cubicBezTo>
                  <a:cubicBezTo>
                    <a:pt x="2719" y="77"/>
                    <a:pt x="2719" y="77"/>
                    <a:pt x="2719" y="77"/>
                  </a:cubicBezTo>
                  <a:cubicBezTo>
                    <a:pt x="2752" y="92"/>
                    <a:pt x="2752" y="92"/>
                    <a:pt x="2752" y="92"/>
                  </a:cubicBezTo>
                  <a:cubicBezTo>
                    <a:pt x="2752" y="187"/>
                    <a:pt x="2752" y="187"/>
                    <a:pt x="2752" y="187"/>
                  </a:cubicBezTo>
                  <a:cubicBezTo>
                    <a:pt x="2761" y="187"/>
                    <a:pt x="2761" y="187"/>
                    <a:pt x="2761" y="187"/>
                  </a:cubicBezTo>
                  <a:cubicBezTo>
                    <a:pt x="2761" y="163"/>
                    <a:pt x="2761" y="163"/>
                    <a:pt x="2761" y="163"/>
                  </a:cubicBezTo>
                  <a:cubicBezTo>
                    <a:pt x="2779" y="163"/>
                    <a:pt x="2779" y="163"/>
                    <a:pt x="2779" y="163"/>
                  </a:cubicBezTo>
                  <a:cubicBezTo>
                    <a:pt x="2779" y="107"/>
                    <a:pt x="2779" y="107"/>
                    <a:pt x="2779" y="107"/>
                  </a:cubicBezTo>
                  <a:cubicBezTo>
                    <a:pt x="2787" y="107"/>
                    <a:pt x="2787" y="107"/>
                    <a:pt x="2787" y="107"/>
                  </a:cubicBezTo>
                  <a:cubicBezTo>
                    <a:pt x="2787" y="104"/>
                    <a:pt x="2791" y="100"/>
                    <a:pt x="2799" y="100"/>
                  </a:cubicBezTo>
                  <a:cubicBezTo>
                    <a:pt x="2799" y="100"/>
                    <a:pt x="2799" y="100"/>
                    <a:pt x="2799" y="100"/>
                  </a:cubicBezTo>
                  <a:cubicBezTo>
                    <a:pt x="2800" y="100"/>
                    <a:pt x="2802" y="100"/>
                    <a:pt x="2803" y="100"/>
                  </a:cubicBezTo>
                  <a:cubicBezTo>
                    <a:pt x="2803" y="305"/>
                    <a:pt x="2803" y="305"/>
                    <a:pt x="2803" y="305"/>
                  </a:cubicBezTo>
                  <a:cubicBezTo>
                    <a:pt x="2149" y="305"/>
                    <a:pt x="2149" y="305"/>
                    <a:pt x="2149" y="305"/>
                  </a:cubicBezTo>
                  <a:cubicBezTo>
                    <a:pt x="2149" y="305"/>
                    <a:pt x="2149" y="305"/>
                    <a:pt x="2149" y="305"/>
                  </a:cubicBezTo>
                  <a:cubicBezTo>
                    <a:pt x="0" y="305"/>
                    <a:pt x="0" y="305"/>
                    <a:pt x="0" y="305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46" y="100"/>
                    <a:pt x="46" y="100"/>
                    <a:pt x="46" y="100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62" y="106"/>
                    <a:pt x="62" y="106"/>
                    <a:pt x="62" y="106"/>
                  </a:cubicBezTo>
                  <a:cubicBezTo>
                    <a:pt x="62" y="96"/>
                    <a:pt x="62" y="96"/>
                    <a:pt x="62" y="96"/>
                  </a:cubicBezTo>
                  <a:cubicBezTo>
                    <a:pt x="104" y="96"/>
                    <a:pt x="104" y="96"/>
                    <a:pt x="104" y="96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14" y="179"/>
                    <a:pt x="114" y="179"/>
                    <a:pt x="114" y="179"/>
                  </a:cubicBezTo>
                  <a:cubicBezTo>
                    <a:pt x="114" y="121"/>
                    <a:pt x="114" y="121"/>
                    <a:pt x="114" y="121"/>
                  </a:cubicBezTo>
                  <a:cubicBezTo>
                    <a:pt x="117" y="118"/>
                    <a:pt x="117" y="118"/>
                    <a:pt x="117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163"/>
                    <a:pt x="156" y="163"/>
                    <a:pt x="156" y="163"/>
                  </a:cubicBezTo>
                  <a:cubicBezTo>
                    <a:pt x="167" y="163"/>
                    <a:pt x="167" y="163"/>
                    <a:pt x="167" y="163"/>
                  </a:cubicBezTo>
                  <a:cubicBezTo>
                    <a:pt x="167" y="52"/>
                    <a:pt x="167" y="52"/>
                    <a:pt x="167" y="52"/>
                  </a:cubicBezTo>
                  <a:cubicBezTo>
                    <a:pt x="198" y="37"/>
                    <a:pt x="198" y="37"/>
                    <a:pt x="198" y="37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238" y="29"/>
                    <a:pt x="238" y="29"/>
                    <a:pt x="238" y="29"/>
                  </a:cubicBezTo>
                  <a:cubicBezTo>
                    <a:pt x="238" y="179"/>
                    <a:pt x="238" y="179"/>
                    <a:pt x="238" y="179"/>
                  </a:cubicBezTo>
                  <a:cubicBezTo>
                    <a:pt x="255" y="179"/>
                    <a:pt x="255" y="179"/>
                    <a:pt x="255" y="179"/>
                  </a:cubicBezTo>
                  <a:cubicBezTo>
                    <a:pt x="255" y="187"/>
                    <a:pt x="255" y="187"/>
                    <a:pt x="255" y="187"/>
                  </a:cubicBezTo>
                  <a:cubicBezTo>
                    <a:pt x="264" y="187"/>
                    <a:pt x="264" y="187"/>
                    <a:pt x="264" y="187"/>
                  </a:cubicBezTo>
                  <a:cubicBezTo>
                    <a:pt x="264" y="124"/>
                    <a:pt x="264" y="124"/>
                    <a:pt x="264" y="124"/>
                  </a:cubicBezTo>
                  <a:cubicBezTo>
                    <a:pt x="294" y="124"/>
                    <a:pt x="294" y="124"/>
                    <a:pt x="294" y="124"/>
                  </a:cubicBezTo>
                  <a:cubicBezTo>
                    <a:pt x="294" y="156"/>
                    <a:pt x="294" y="156"/>
                    <a:pt x="294" y="156"/>
                  </a:cubicBezTo>
                  <a:cubicBezTo>
                    <a:pt x="306" y="156"/>
                    <a:pt x="306" y="156"/>
                    <a:pt x="306" y="156"/>
                  </a:cubicBezTo>
                  <a:cubicBezTo>
                    <a:pt x="306" y="132"/>
                    <a:pt x="306" y="132"/>
                    <a:pt x="306" y="132"/>
                  </a:cubicBezTo>
                  <a:cubicBezTo>
                    <a:pt x="328" y="132"/>
                    <a:pt x="328" y="132"/>
                    <a:pt x="328" y="132"/>
                  </a:cubicBezTo>
                  <a:cubicBezTo>
                    <a:pt x="328" y="45"/>
                    <a:pt x="328" y="45"/>
                    <a:pt x="328" y="45"/>
                  </a:cubicBezTo>
                  <a:cubicBezTo>
                    <a:pt x="366" y="45"/>
                    <a:pt x="366" y="45"/>
                    <a:pt x="366" y="45"/>
                  </a:cubicBezTo>
                  <a:cubicBezTo>
                    <a:pt x="366" y="68"/>
                    <a:pt x="366" y="68"/>
                    <a:pt x="366" y="68"/>
                  </a:cubicBezTo>
                  <a:cubicBezTo>
                    <a:pt x="395" y="68"/>
                    <a:pt x="395" y="68"/>
                    <a:pt x="395" y="68"/>
                  </a:cubicBezTo>
                  <a:cubicBezTo>
                    <a:pt x="395" y="76"/>
                    <a:pt x="395" y="76"/>
                    <a:pt x="395" y="76"/>
                  </a:cubicBezTo>
                  <a:cubicBezTo>
                    <a:pt x="423" y="76"/>
                    <a:pt x="423" y="76"/>
                    <a:pt x="423" y="76"/>
                  </a:cubicBezTo>
                  <a:cubicBezTo>
                    <a:pt x="423" y="148"/>
                    <a:pt x="423" y="148"/>
                    <a:pt x="423" y="148"/>
                  </a:cubicBezTo>
                  <a:cubicBezTo>
                    <a:pt x="437" y="148"/>
                    <a:pt x="437" y="148"/>
                    <a:pt x="437" y="148"/>
                  </a:cubicBezTo>
                  <a:cubicBezTo>
                    <a:pt x="437" y="37"/>
                    <a:pt x="437" y="37"/>
                    <a:pt x="437" y="37"/>
                  </a:cubicBezTo>
                  <a:cubicBezTo>
                    <a:pt x="476" y="42"/>
                    <a:pt x="476" y="42"/>
                    <a:pt x="476" y="42"/>
                  </a:cubicBezTo>
                  <a:cubicBezTo>
                    <a:pt x="476" y="116"/>
                    <a:pt x="476" y="116"/>
                    <a:pt x="476" y="116"/>
                  </a:cubicBezTo>
                  <a:cubicBezTo>
                    <a:pt x="493" y="116"/>
                    <a:pt x="493" y="116"/>
                    <a:pt x="493" y="116"/>
                  </a:cubicBezTo>
                  <a:cubicBezTo>
                    <a:pt x="493" y="76"/>
                    <a:pt x="493" y="76"/>
                    <a:pt x="493" y="76"/>
                  </a:cubicBezTo>
                  <a:cubicBezTo>
                    <a:pt x="521" y="76"/>
                    <a:pt x="521" y="76"/>
                    <a:pt x="521" y="76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59" y="45"/>
                    <a:pt x="559" y="45"/>
                    <a:pt x="559" y="45"/>
                  </a:cubicBezTo>
                  <a:cubicBezTo>
                    <a:pt x="559" y="171"/>
                    <a:pt x="559" y="171"/>
                    <a:pt x="559" y="171"/>
                  </a:cubicBezTo>
                  <a:cubicBezTo>
                    <a:pt x="570" y="171"/>
                    <a:pt x="570" y="171"/>
                    <a:pt x="570" y="171"/>
                  </a:cubicBezTo>
                  <a:cubicBezTo>
                    <a:pt x="570" y="77"/>
                    <a:pt x="570" y="77"/>
                    <a:pt x="570" y="77"/>
                  </a:cubicBezTo>
                  <a:cubicBezTo>
                    <a:pt x="603" y="92"/>
                    <a:pt x="603" y="92"/>
                    <a:pt x="603" y="92"/>
                  </a:cubicBezTo>
                  <a:cubicBezTo>
                    <a:pt x="603" y="187"/>
                    <a:pt x="603" y="187"/>
                    <a:pt x="603" y="187"/>
                  </a:cubicBezTo>
                  <a:cubicBezTo>
                    <a:pt x="612" y="187"/>
                    <a:pt x="612" y="187"/>
                    <a:pt x="612" y="187"/>
                  </a:cubicBezTo>
                  <a:cubicBezTo>
                    <a:pt x="612" y="163"/>
                    <a:pt x="612" y="163"/>
                    <a:pt x="612" y="163"/>
                  </a:cubicBezTo>
                  <a:cubicBezTo>
                    <a:pt x="630" y="163"/>
                    <a:pt x="630" y="163"/>
                    <a:pt x="630" y="163"/>
                  </a:cubicBezTo>
                  <a:cubicBezTo>
                    <a:pt x="630" y="107"/>
                    <a:pt x="630" y="107"/>
                    <a:pt x="630" y="107"/>
                  </a:cubicBezTo>
                  <a:cubicBezTo>
                    <a:pt x="638" y="107"/>
                    <a:pt x="638" y="107"/>
                    <a:pt x="638" y="107"/>
                  </a:cubicBezTo>
                  <a:cubicBezTo>
                    <a:pt x="638" y="104"/>
                    <a:pt x="642" y="100"/>
                    <a:pt x="650" y="100"/>
                  </a:cubicBezTo>
                  <a:cubicBezTo>
                    <a:pt x="650" y="100"/>
                    <a:pt x="650" y="100"/>
                    <a:pt x="650" y="100"/>
                  </a:cubicBezTo>
                  <a:cubicBezTo>
                    <a:pt x="658" y="100"/>
                    <a:pt x="662" y="104"/>
                    <a:pt x="662" y="107"/>
                  </a:cubicBezTo>
                  <a:cubicBezTo>
                    <a:pt x="670" y="107"/>
                    <a:pt x="670" y="107"/>
                    <a:pt x="670" y="107"/>
                  </a:cubicBezTo>
                  <a:cubicBezTo>
                    <a:pt x="670" y="163"/>
                    <a:pt x="670" y="163"/>
                    <a:pt x="670" y="163"/>
                  </a:cubicBezTo>
                  <a:cubicBezTo>
                    <a:pt x="688" y="163"/>
                    <a:pt x="688" y="163"/>
                    <a:pt x="688" y="163"/>
                  </a:cubicBezTo>
                  <a:cubicBezTo>
                    <a:pt x="688" y="187"/>
                    <a:pt x="688" y="187"/>
                    <a:pt x="688" y="187"/>
                  </a:cubicBezTo>
                  <a:cubicBezTo>
                    <a:pt x="697" y="187"/>
                    <a:pt x="697" y="187"/>
                    <a:pt x="697" y="187"/>
                  </a:cubicBezTo>
                  <a:cubicBezTo>
                    <a:pt x="697" y="60"/>
                    <a:pt x="697" y="60"/>
                    <a:pt x="697" y="60"/>
                  </a:cubicBezTo>
                  <a:cubicBezTo>
                    <a:pt x="727" y="60"/>
                    <a:pt x="727" y="60"/>
                    <a:pt x="727" y="60"/>
                  </a:cubicBezTo>
                  <a:cubicBezTo>
                    <a:pt x="727" y="21"/>
                    <a:pt x="727" y="21"/>
                    <a:pt x="727" y="21"/>
                  </a:cubicBezTo>
                  <a:cubicBezTo>
                    <a:pt x="734" y="21"/>
                    <a:pt x="734" y="21"/>
                    <a:pt x="734" y="21"/>
                  </a:cubicBezTo>
                  <a:cubicBezTo>
                    <a:pt x="734" y="13"/>
                    <a:pt x="734" y="13"/>
                    <a:pt x="734" y="13"/>
                  </a:cubicBezTo>
                  <a:cubicBezTo>
                    <a:pt x="761" y="13"/>
                    <a:pt x="761" y="13"/>
                    <a:pt x="761" y="13"/>
                  </a:cubicBezTo>
                  <a:cubicBezTo>
                    <a:pt x="761" y="13"/>
                    <a:pt x="761" y="13"/>
                    <a:pt x="761" y="13"/>
                  </a:cubicBezTo>
                  <a:cubicBezTo>
                    <a:pt x="761" y="21"/>
                    <a:pt x="761" y="21"/>
                    <a:pt x="761" y="21"/>
                  </a:cubicBezTo>
                  <a:cubicBezTo>
                    <a:pt x="768" y="21"/>
                    <a:pt x="768" y="21"/>
                    <a:pt x="768" y="21"/>
                  </a:cubicBezTo>
                  <a:cubicBezTo>
                    <a:pt x="768" y="84"/>
                    <a:pt x="768" y="84"/>
                    <a:pt x="768" y="84"/>
                  </a:cubicBezTo>
                  <a:cubicBezTo>
                    <a:pt x="795" y="84"/>
                    <a:pt x="795" y="84"/>
                    <a:pt x="795" y="84"/>
                  </a:cubicBezTo>
                  <a:cubicBezTo>
                    <a:pt x="795" y="116"/>
                    <a:pt x="795" y="116"/>
                    <a:pt x="795" y="116"/>
                  </a:cubicBezTo>
                  <a:cubicBezTo>
                    <a:pt x="865" y="116"/>
                    <a:pt x="795" y="116"/>
                    <a:pt x="874" y="116"/>
                  </a:cubicBezTo>
                  <a:cubicBezTo>
                    <a:pt x="874" y="148"/>
                    <a:pt x="874" y="148"/>
                    <a:pt x="874" y="148"/>
                  </a:cubicBezTo>
                  <a:cubicBezTo>
                    <a:pt x="887" y="148"/>
                    <a:pt x="887" y="148"/>
                    <a:pt x="887" y="148"/>
                  </a:cubicBezTo>
                  <a:cubicBezTo>
                    <a:pt x="887" y="59"/>
                    <a:pt x="887" y="59"/>
                    <a:pt x="887" y="59"/>
                  </a:cubicBezTo>
                  <a:cubicBezTo>
                    <a:pt x="921" y="59"/>
                    <a:pt x="921" y="59"/>
                    <a:pt x="921" y="59"/>
                  </a:cubicBezTo>
                  <a:cubicBezTo>
                    <a:pt x="921" y="75"/>
                    <a:pt x="921" y="75"/>
                    <a:pt x="921" y="75"/>
                  </a:cubicBezTo>
                  <a:cubicBezTo>
                    <a:pt x="936" y="75"/>
                    <a:pt x="936" y="75"/>
                    <a:pt x="936" y="75"/>
                  </a:cubicBezTo>
                  <a:cubicBezTo>
                    <a:pt x="936" y="0"/>
                    <a:pt x="936" y="0"/>
                    <a:pt x="936" y="0"/>
                  </a:cubicBezTo>
                  <a:cubicBezTo>
                    <a:pt x="1022" y="26"/>
                    <a:pt x="1022" y="26"/>
                    <a:pt x="1022" y="26"/>
                  </a:cubicBezTo>
                  <a:cubicBezTo>
                    <a:pt x="1022" y="75"/>
                    <a:pt x="1022" y="75"/>
                    <a:pt x="1022" y="75"/>
                  </a:cubicBezTo>
                  <a:cubicBezTo>
                    <a:pt x="1041" y="75"/>
                    <a:pt x="1041" y="75"/>
                    <a:pt x="1041" y="75"/>
                  </a:cubicBezTo>
                  <a:cubicBezTo>
                    <a:pt x="1041" y="118"/>
                    <a:pt x="1041" y="118"/>
                    <a:pt x="1041" y="118"/>
                  </a:cubicBezTo>
                  <a:cubicBezTo>
                    <a:pt x="1076" y="129"/>
                    <a:pt x="1076" y="129"/>
                    <a:pt x="1076" y="129"/>
                  </a:cubicBezTo>
                  <a:cubicBezTo>
                    <a:pt x="1076" y="156"/>
                    <a:pt x="1076" y="156"/>
                    <a:pt x="1076" y="156"/>
                  </a:cubicBezTo>
                  <a:cubicBezTo>
                    <a:pt x="1088" y="156"/>
                    <a:pt x="1088" y="156"/>
                    <a:pt x="1088" y="156"/>
                  </a:cubicBezTo>
                  <a:cubicBezTo>
                    <a:pt x="1088" y="179"/>
                    <a:pt x="1088" y="179"/>
                    <a:pt x="1088" y="179"/>
                  </a:cubicBezTo>
                  <a:cubicBezTo>
                    <a:pt x="1097" y="179"/>
                    <a:pt x="1097" y="179"/>
                    <a:pt x="1097" y="179"/>
                  </a:cubicBezTo>
                  <a:cubicBezTo>
                    <a:pt x="1097" y="100"/>
                    <a:pt x="1097" y="100"/>
                    <a:pt x="1097" y="100"/>
                  </a:cubicBezTo>
                  <a:cubicBezTo>
                    <a:pt x="1106" y="100"/>
                    <a:pt x="1106" y="100"/>
                    <a:pt x="1106" y="100"/>
                  </a:cubicBezTo>
                  <a:cubicBezTo>
                    <a:pt x="1106" y="66"/>
                    <a:pt x="1106" y="66"/>
                    <a:pt x="1106" y="66"/>
                  </a:cubicBezTo>
                  <a:cubicBezTo>
                    <a:pt x="1133" y="66"/>
                    <a:pt x="1133" y="66"/>
                    <a:pt x="1133" y="66"/>
                  </a:cubicBezTo>
                  <a:cubicBezTo>
                    <a:pt x="1133" y="23"/>
                    <a:pt x="1133" y="23"/>
                    <a:pt x="1133" y="23"/>
                  </a:cubicBezTo>
                  <a:cubicBezTo>
                    <a:pt x="1237" y="23"/>
                    <a:pt x="1237" y="23"/>
                    <a:pt x="1237" y="23"/>
                  </a:cubicBezTo>
                  <a:cubicBezTo>
                    <a:pt x="1237" y="171"/>
                    <a:pt x="1237" y="171"/>
                    <a:pt x="1237" y="171"/>
                  </a:cubicBezTo>
                  <a:cubicBezTo>
                    <a:pt x="1248" y="171"/>
                    <a:pt x="1248" y="171"/>
                    <a:pt x="1248" y="171"/>
                  </a:cubicBezTo>
                  <a:cubicBezTo>
                    <a:pt x="1248" y="124"/>
                    <a:pt x="1248" y="124"/>
                    <a:pt x="1248" y="124"/>
                  </a:cubicBezTo>
                  <a:cubicBezTo>
                    <a:pt x="1260" y="124"/>
                    <a:pt x="1260" y="124"/>
                    <a:pt x="1260" y="124"/>
                  </a:cubicBezTo>
                  <a:cubicBezTo>
                    <a:pt x="1260" y="4"/>
                    <a:pt x="1260" y="4"/>
                    <a:pt x="1260" y="4"/>
                  </a:cubicBezTo>
                  <a:cubicBezTo>
                    <a:pt x="1319" y="4"/>
                    <a:pt x="1319" y="4"/>
                    <a:pt x="1319" y="4"/>
                  </a:cubicBezTo>
                  <a:cubicBezTo>
                    <a:pt x="1319" y="124"/>
                    <a:pt x="1319" y="124"/>
                    <a:pt x="1319" y="124"/>
                  </a:cubicBezTo>
                  <a:cubicBezTo>
                    <a:pt x="1331" y="124"/>
                    <a:pt x="1331" y="124"/>
                    <a:pt x="1331" y="124"/>
                  </a:cubicBezTo>
                  <a:cubicBezTo>
                    <a:pt x="1331" y="163"/>
                    <a:pt x="1331" y="163"/>
                    <a:pt x="1331" y="163"/>
                  </a:cubicBezTo>
                  <a:cubicBezTo>
                    <a:pt x="1342" y="163"/>
                    <a:pt x="1342" y="163"/>
                    <a:pt x="1342" y="163"/>
                  </a:cubicBezTo>
                  <a:cubicBezTo>
                    <a:pt x="1342" y="106"/>
                    <a:pt x="1342" y="106"/>
                    <a:pt x="1342" y="106"/>
                  </a:cubicBezTo>
                  <a:cubicBezTo>
                    <a:pt x="1371" y="106"/>
                    <a:pt x="1371" y="106"/>
                    <a:pt x="1371" y="106"/>
                  </a:cubicBezTo>
                  <a:cubicBezTo>
                    <a:pt x="1371" y="54"/>
                    <a:pt x="1371" y="54"/>
                    <a:pt x="1371" y="54"/>
                  </a:cubicBezTo>
                  <a:cubicBezTo>
                    <a:pt x="1385" y="54"/>
                    <a:pt x="1385" y="54"/>
                    <a:pt x="1385" y="54"/>
                  </a:cubicBezTo>
                  <a:cubicBezTo>
                    <a:pt x="1385" y="49"/>
                    <a:pt x="1385" y="49"/>
                    <a:pt x="1385" y="49"/>
                  </a:cubicBezTo>
                  <a:cubicBezTo>
                    <a:pt x="1385" y="49"/>
                    <a:pt x="1385" y="49"/>
                    <a:pt x="1385" y="49"/>
                  </a:cubicBezTo>
                  <a:cubicBezTo>
                    <a:pt x="1399" y="49"/>
                    <a:pt x="1399" y="49"/>
                    <a:pt x="1399" y="49"/>
                  </a:cubicBezTo>
                  <a:cubicBezTo>
                    <a:pt x="1399" y="54"/>
                    <a:pt x="1399" y="54"/>
                    <a:pt x="1399" y="54"/>
                  </a:cubicBezTo>
                  <a:cubicBezTo>
                    <a:pt x="1414" y="54"/>
                    <a:pt x="1414" y="54"/>
                    <a:pt x="1414" y="54"/>
                  </a:cubicBezTo>
                  <a:cubicBezTo>
                    <a:pt x="1414" y="90"/>
                    <a:pt x="1414" y="90"/>
                    <a:pt x="1414" y="90"/>
                  </a:cubicBezTo>
                  <a:cubicBezTo>
                    <a:pt x="1438" y="90"/>
                    <a:pt x="1438" y="90"/>
                    <a:pt x="1438" y="90"/>
                  </a:cubicBezTo>
                  <a:cubicBezTo>
                    <a:pt x="1438" y="83"/>
                    <a:pt x="1438" y="83"/>
                    <a:pt x="1438" y="83"/>
                  </a:cubicBezTo>
                  <a:cubicBezTo>
                    <a:pt x="1440" y="83"/>
                    <a:pt x="1440" y="83"/>
                    <a:pt x="1440" y="83"/>
                  </a:cubicBezTo>
                  <a:cubicBezTo>
                    <a:pt x="1462" y="67"/>
                    <a:pt x="1462" y="67"/>
                    <a:pt x="1462" y="67"/>
                  </a:cubicBezTo>
                  <a:cubicBezTo>
                    <a:pt x="1476" y="67"/>
                    <a:pt x="1476" y="67"/>
                    <a:pt x="1476" y="67"/>
                  </a:cubicBezTo>
                  <a:cubicBezTo>
                    <a:pt x="1476" y="67"/>
                    <a:pt x="1476" y="67"/>
                    <a:pt x="1476" y="67"/>
                  </a:cubicBezTo>
                  <a:cubicBezTo>
                    <a:pt x="1476" y="83"/>
                    <a:pt x="1476" y="83"/>
                    <a:pt x="1476" y="83"/>
                  </a:cubicBezTo>
                  <a:cubicBezTo>
                    <a:pt x="1476" y="140"/>
                    <a:pt x="1476" y="140"/>
                    <a:pt x="1476" y="140"/>
                  </a:cubicBezTo>
                  <a:cubicBezTo>
                    <a:pt x="1497" y="140"/>
                    <a:pt x="1497" y="140"/>
                    <a:pt x="1497" y="140"/>
                  </a:cubicBezTo>
                  <a:cubicBezTo>
                    <a:pt x="1497" y="156"/>
                    <a:pt x="1497" y="156"/>
                    <a:pt x="1497" y="156"/>
                  </a:cubicBezTo>
                  <a:cubicBezTo>
                    <a:pt x="1510" y="156"/>
                    <a:pt x="1510" y="156"/>
                    <a:pt x="1510" y="156"/>
                  </a:cubicBezTo>
                  <a:cubicBezTo>
                    <a:pt x="1510" y="24"/>
                    <a:pt x="1510" y="24"/>
                    <a:pt x="1510" y="24"/>
                  </a:cubicBezTo>
                  <a:cubicBezTo>
                    <a:pt x="1549" y="24"/>
                    <a:pt x="1549" y="24"/>
                    <a:pt x="1549" y="24"/>
                  </a:cubicBezTo>
                  <a:cubicBezTo>
                    <a:pt x="1549" y="108"/>
                    <a:pt x="1549" y="108"/>
                    <a:pt x="1549" y="108"/>
                  </a:cubicBezTo>
                  <a:cubicBezTo>
                    <a:pt x="1574" y="108"/>
                    <a:pt x="1574" y="108"/>
                    <a:pt x="1574" y="108"/>
                  </a:cubicBezTo>
                  <a:cubicBezTo>
                    <a:pt x="1574" y="143"/>
                    <a:pt x="1570" y="131"/>
                    <a:pt x="1585" y="163"/>
                  </a:cubicBezTo>
                  <a:cubicBezTo>
                    <a:pt x="1585" y="52"/>
                    <a:pt x="1585" y="52"/>
                    <a:pt x="1585" y="52"/>
                  </a:cubicBezTo>
                  <a:cubicBezTo>
                    <a:pt x="1600" y="52"/>
                    <a:pt x="1600" y="52"/>
                    <a:pt x="1600" y="52"/>
                  </a:cubicBezTo>
                  <a:cubicBezTo>
                    <a:pt x="1600" y="41"/>
                    <a:pt x="1600" y="41"/>
                    <a:pt x="1600" y="41"/>
                  </a:cubicBezTo>
                  <a:cubicBezTo>
                    <a:pt x="1611" y="41"/>
                    <a:pt x="1611" y="41"/>
                    <a:pt x="1611" y="41"/>
                  </a:cubicBezTo>
                  <a:cubicBezTo>
                    <a:pt x="1611" y="41"/>
                    <a:pt x="1611" y="41"/>
                    <a:pt x="1611" y="41"/>
                  </a:cubicBezTo>
                  <a:cubicBezTo>
                    <a:pt x="1611" y="52"/>
                    <a:pt x="1611" y="52"/>
                    <a:pt x="1611" y="52"/>
                  </a:cubicBezTo>
                  <a:cubicBezTo>
                    <a:pt x="1623" y="52"/>
                    <a:pt x="1623" y="52"/>
                    <a:pt x="1623" y="52"/>
                  </a:cubicBezTo>
                  <a:cubicBezTo>
                    <a:pt x="1623" y="76"/>
                    <a:pt x="1623" y="76"/>
                    <a:pt x="1623" y="76"/>
                  </a:cubicBezTo>
                  <a:cubicBezTo>
                    <a:pt x="1651" y="76"/>
                    <a:pt x="1651" y="76"/>
                    <a:pt x="1651" y="76"/>
                  </a:cubicBezTo>
                  <a:cubicBezTo>
                    <a:pt x="1651" y="140"/>
                    <a:pt x="1651" y="140"/>
                    <a:pt x="1651" y="140"/>
                  </a:cubicBezTo>
                  <a:cubicBezTo>
                    <a:pt x="1665" y="140"/>
                    <a:pt x="1665" y="140"/>
                    <a:pt x="1665" y="140"/>
                  </a:cubicBezTo>
                  <a:cubicBezTo>
                    <a:pt x="1665" y="122"/>
                    <a:pt x="1665" y="122"/>
                    <a:pt x="1665" y="122"/>
                  </a:cubicBezTo>
                  <a:cubicBezTo>
                    <a:pt x="1672" y="122"/>
                    <a:pt x="1672" y="122"/>
                    <a:pt x="1672" y="122"/>
                  </a:cubicBezTo>
                  <a:cubicBezTo>
                    <a:pt x="1672" y="113"/>
                    <a:pt x="1672" y="113"/>
                    <a:pt x="1672" y="113"/>
                  </a:cubicBezTo>
                  <a:lnTo>
                    <a:pt x="1699" y="113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997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200">
                <a:solidFill>
                  <a:srgbClr val="000000"/>
                </a:solidFill>
              </a:endParaRPr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xmlns="" id="{4F041390-9C3A-4555-ABAF-A01635FE6E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15" y="4567841"/>
              <a:ext cx="11941883" cy="2149069"/>
            </a:xfrm>
            <a:custGeom>
              <a:avLst/>
              <a:gdLst>
                <a:gd name="T0" fmla="*/ 2585 w 2803"/>
                <a:gd name="T1" fmla="*/ 228 h 503"/>
                <a:gd name="T2" fmla="*/ 2621 w 2803"/>
                <a:gd name="T3" fmla="*/ 234 h 503"/>
                <a:gd name="T4" fmla="*/ 2624 w 2803"/>
                <a:gd name="T5" fmla="*/ 277 h 503"/>
                <a:gd name="T6" fmla="*/ 2699 w 2803"/>
                <a:gd name="T7" fmla="*/ 276 h 503"/>
                <a:gd name="T8" fmla="*/ 2720 w 2803"/>
                <a:gd name="T9" fmla="*/ 309 h 503"/>
                <a:gd name="T10" fmla="*/ 2763 w 2803"/>
                <a:gd name="T11" fmla="*/ 300 h 503"/>
                <a:gd name="T12" fmla="*/ 18 w 2803"/>
                <a:gd name="T13" fmla="*/ 182 h 503"/>
                <a:gd name="T14" fmla="*/ 115 w 2803"/>
                <a:gd name="T15" fmla="*/ 149 h 503"/>
                <a:gd name="T16" fmla="*/ 150 w 2803"/>
                <a:gd name="T17" fmla="*/ 148 h 503"/>
                <a:gd name="T18" fmla="*/ 238 w 2803"/>
                <a:gd name="T19" fmla="*/ 216 h 503"/>
                <a:gd name="T20" fmla="*/ 434 w 2803"/>
                <a:gd name="T21" fmla="*/ 294 h 503"/>
                <a:gd name="T22" fmla="*/ 471 w 2803"/>
                <a:gd name="T23" fmla="*/ 245 h 503"/>
                <a:gd name="T24" fmla="*/ 471 w 2803"/>
                <a:gd name="T25" fmla="*/ 298 h 503"/>
                <a:gd name="T26" fmla="*/ 558 w 2803"/>
                <a:gd name="T27" fmla="*/ 299 h 503"/>
                <a:gd name="T28" fmla="*/ 605 w 2803"/>
                <a:gd name="T29" fmla="*/ 259 h 503"/>
                <a:gd name="T30" fmla="*/ 631 w 2803"/>
                <a:gd name="T31" fmla="*/ 317 h 503"/>
                <a:gd name="T32" fmla="*/ 689 w 2803"/>
                <a:gd name="T33" fmla="*/ 283 h 503"/>
                <a:gd name="T34" fmla="*/ 971 w 2803"/>
                <a:gd name="T35" fmla="*/ 362 h 503"/>
                <a:gd name="T36" fmla="*/ 975 w 2803"/>
                <a:gd name="T37" fmla="*/ 317 h 503"/>
                <a:gd name="T38" fmla="*/ 980 w 2803"/>
                <a:gd name="T39" fmla="*/ 277 h 503"/>
                <a:gd name="T40" fmla="*/ 1030 w 2803"/>
                <a:gd name="T41" fmla="*/ 309 h 503"/>
                <a:gd name="T42" fmla="*/ 1034 w 2803"/>
                <a:gd name="T43" fmla="*/ 341 h 503"/>
                <a:gd name="T44" fmla="*/ 1111 w 2803"/>
                <a:gd name="T45" fmla="*/ 340 h 503"/>
                <a:gd name="T46" fmla="*/ 1198 w 2803"/>
                <a:gd name="T47" fmla="*/ 361 h 503"/>
                <a:gd name="T48" fmla="*/ 1381 w 2803"/>
                <a:gd name="T49" fmla="*/ 210 h 503"/>
                <a:gd name="T50" fmla="*/ 1482 w 2803"/>
                <a:gd name="T51" fmla="*/ 210 h 503"/>
                <a:gd name="T52" fmla="*/ 1582 w 2803"/>
                <a:gd name="T53" fmla="*/ 210 h 503"/>
                <a:gd name="T54" fmla="*/ 1730 w 2803"/>
                <a:gd name="T55" fmla="*/ 340 h 503"/>
                <a:gd name="T56" fmla="*/ 1794 w 2803"/>
                <a:gd name="T57" fmla="*/ 299 h 503"/>
                <a:gd name="T58" fmla="*/ 1801 w 2803"/>
                <a:gd name="T59" fmla="*/ 274 h 503"/>
                <a:gd name="T60" fmla="*/ 1857 w 2803"/>
                <a:gd name="T61" fmla="*/ 263 h 503"/>
                <a:gd name="T62" fmla="*/ 1937 w 2803"/>
                <a:gd name="T63" fmla="*/ 258 h 503"/>
                <a:gd name="T64" fmla="*/ 2013 w 2803"/>
                <a:gd name="T65" fmla="*/ 232 h 503"/>
                <a:gd name="T66" fmla="*/ 2187 w 2803"/>
                <a:gd name="T67" fmla="*/ 113 h 503"/>
                <a:gd name="T68" fmla="*/ 2337 w 2803"/>
                <a:gd name="T69" fmla="*/ 202 h 503"/>
                <a:gd name="T70" fmla="*/ 2461 w 2803"/>
                <a:gd name="T71" fmla="*/ 173 h 503"/>
                <a:gd name="T72" fmla="*/ 1683 w 2803"/>
                <a:gd name="T73" fmla="*/ 330 h 503"/>
                <a:gd name="T74" fmla="*/ 1653 w 2803"/>
                <a:gd name="T75" fmla="*/ 360 h 503"/>
                <a:gd name="T76" fmla="*/ 1346 w 2803"/>
                <a:gd name="T77" fmla="*/ 332 h 503"/>
                <a:gd name="T78" fmla="*/ 1312 w 2803"/>
                <a:gd name="T79" fmla="*/ 345 h 503"/>
                <a:gd name="T80" fmla="*/ 1290 w 2803"/>
                <a:gd name="T81" fmla="*/ 285 h 503"/>
                <a:gd name="T82" fmla="*/ 1221 w 2803"/>
                <a:gd name="T83" fmla="*/ 419 h 503"/>
                <a:gd name="T84" fmla="*/ 751 w 2803"/>
                <a:gd name="T85" fmla="*/ 357 h 503"/>
                <a:gd name="T86" fmla="*/ 797 w 2803"/>
                <a:gd name="T87" fmla="*/ 356 h 503"/>
                <a:gd name="T88" fmla="*/ 831 w 2803"/>
                <a:gd name="T89" fmla="*/ 368 h 503"/>
                <a:gd name="T90" fmla="*/ 859 w 2803"/>
                <a:gd name="T91" fmla="*/ 381 h 503"/>
                <a:gd name="T92" fmla="*/ 859 w 2803"/>
                <a:gd name="T93" fmla="*/ 394 h 503"/>
                <a:gd name="T94" fmla="*/ 795 w 2803"/>
                <a:gd name="T95" fmla="*/ 363 h 503"/>
                <a:gd name="T96" fmla="*/ 754 w 2803"/>
                <a:gd name="T97" fmla="*/ 382 h 503"/>
                <a:gd name="T98" fmla="*/ 827 w 2803"/>
                <a:gd name="T99" fmla="*/ 389 h 503"/>
                <a:gd name="T100" fmla="*/ 665 w 2803"/>
                <a:gd name="T101" fmla="*/ 332 h 503"/>
                <a:gd name="T102" fmla="*/ 793 w 2803"/>
                <a:gd name="T103" fmla="*/ 373 h 503"/>
                <a:gd name="T104" fmla="*/ 55 w 2803"/>
                <a:gd name="T105" fmla="*/ 231 h 503"/>
                <a:gd name="T106" fmla="*/ 2739 w 2803"/>
                <a:gd name="T107" fmla="*/ 319 h 503"/>
                <a:gd name="T108" fmla="*/ 1864 w 2803"/>
                <a:gd name="T109" fmla="*/ 310 h 503"/>
                <a:gd name="T110" fmla="*/ 1928 w 2803"/>
                <a:gd name="T111" fmla="*/ 311 h 503"/>
                <a:gd name="T112" fmla="*/ 2303 w 2803"/>
                <a:gd name="T113" fmla="*/ 231 h 503"/>
                <a:gd name="T114" fmla="*/ 2297 w 2803"/>
                <a:gd name="T115" fmla="*/ 213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803" h="503">
                  <a:moveTo>
                    <a:pt x="2577" y="282"/>
                  </a:moveTo>
                  <a:cubicBezTo>
                    <a:pt x="2581" y="282"/>
                    <a:pt x="2584" y="282"/>
                    <a:pt x="2588" y="281"/>
                  </a:cubicBezTo>
                  <a:cubicBezTo>
                    <a:pt x="2588" y="277"/>
                    <a:pt x="2588" y="273"/>
                    <a:pt x="2588" y="269"/>
                  </a:cubicBezTo>
                  <a:cubicBezTo>
                    <a:pt x="2586" y="268"/>
                    <a:pt x="2585" y="267"/>
                    <a:pt x="2584" y="265"/>
                  </a:cubicBezTo>
                  <a:cubicBezTo>
                    <a:pt x="2583" y="261"/>
                    <a:pt x="2585" y="255"/>
                    <a:pt x="2588" y="253"/>
                  </a:cubicBezTo>
                  <a:cubicBezTo>
                    <a:pt x="2588" y="252"/>
                    <a:pt x="2588" y="251"/>
                    <a:pt x="2588" y="251"/>
                  </a:cubicBezTo>
                  <a:cubicBezTo>
                    <a:pt x="2587" y="249"/>
                    <a:pt x="2585" y="248"/>
                    <a:pt x="2585" y="246"/>
                  </a:cubicBezTo>
                  <a:cubicBezTo>
                    <a:pt x="2584" y="242"/>
                    <a:pt x="2585" y="236"/>
                    <a:pt x="2589" y="234"/>
                  </a:cubicBezTo>
                  <a:cubicBezTo>
                    <a:pt x="2589" y="234"/>
                    <a:pt x="2589" y="233"/>
                    <a:pt x="2589" y="233"/>
                  </a:cubicBezTo>
                  <a:cubicBezTo>
                    <a:pt x="2587" y="231"/>
                    <a:pt x="2586" y="230"/>
                    <a:pt x="2585" y="228"/>
                  </a:cubicBezTo>
                  <a:cubicBezTo>
                    <a:pt x="2584" y="224"/>
                    <a:pt x="2586" y="218"/>
                    <a:pt x="2589" y="216"/>
                  </a:cubicBezTo>
                  <a:cubicBezTo>
                    <a:pt x="2589" y="213"/>
                    <a:pt x="2589" y="210"/>
                    <a:pt x="2589" y="208"/>
                  </a:cubicBezTo>
                  <a:cubicBezTo>
                    <a:pt x="2589" y="208"/>
                    <a:pt x="2589" y="208"/>
                    <a:pt x="2589" y="208"/>
                  </a:cubicBezTo>
                  <a:cubicBezTo>
                    <a:pt x="2589" y="208"/>
                    <a:pt x="2589" y="208"/>
                    <a:pt x="2589" y="208"/>
                  </a:cubicBezTo>
                  <a:cubicBezTo>
                    <a:pt x="2591" y="198"/>
                    <a:pt x="2620" y="200"/>
                    <a:pt x="2621" y="209"/>
                  </a:cubicBezTo>
                  <a:cubicBezTo>
                    <a:pt x="2621" y="210"/>
                    <a:pt x="2621" y="210"/>
                    <a:pt x="2621" y="210"/>
                  </a:cubicBezTo>
                  <a:cubicBezTo>
                    <a:pt x="2621" y="210"/>
                    <a:pt x="2621" y="210"/>
                    <a:pt x="2621" y="210"/>
                  </a:cubicBezTo>
                  <a:cubicBezTo>
                    <a:pt x="2621" y="212"/>
                    <a:pt x="2621" y="215"/>
                    <a:pt x="2621" y="218"/>
                  </a:cubicBezTo>
                  <a:cubicBezTo>
                    <a:pt x="2623" y="220"/>
                    <a:pt x="2623" y="224"/>
                    <a:pt x="2624" y="226"/>
                  </a:cubicBezTo>
                  <a:cubicBezTo>
                    <a:pt x="2624" y="229"/>
                    <a:pt x="2623" y="232"/>
                    <a:pt x="2621" y="234"/>
                  </a:cubicBezTo>
                  <a:cubicBezTo>
                    <a:pt x="2621" y="235"/>
                    <a:pt x="2620" y="235"/>
                    <a:pt x="2620" y="236"/>
                  </a:cubicBezTo>
                  <a:cubicBezTo>
                    <a:pt x="2622" y="238"/>
                    <a:pt x="2623" y="242"/>
                    <a:pt x="2623" y="244"/>
                  </a:cubicBezTo>
                  <a:cubicBezTo>
                    <a:pt x="2623" y="247"/>
                    <a:pt x="2623" y="250"/>
                    <a:pt x="2620" y="252"/>
                  </a:cubicBezTo>
                  <a:cubicBezTo>
                    <a:pt x="2620" y="253"/>
                    <a:pt x="2620" y="253"/>
                    <a:pt x="2620" y="254"/>
                  </a:cubicBezTo>
                  <a:cubicBezTo>
                    <a:pt x="2622" y="256"/>
                    <a:pt x="2623" y="260"/>
                    <a:pt x="2623" y="262"/>
                  </a:cubicBezTo>
                  <a:cubicBezTo>
                    <a:pt x="2623" y="265"/>
                    <a:pt x="2622" y="269"/>
                    <a:pt x="2620" y="270"/>
                  </a:cubicBezTo>
                  <a:cubicBezTo>
                    <a:pt x="2620" y="273"/>
                    <a:pt x="2620" y="275"/>
                    <a:pt x="2619" y="277"/>
                  </a:cubicBezTo>
                  <a:cubicBezTo>
                    <a:pt x="2621" y="277"/>
                    <a:pt x="2622" y="277"/>
                    <a:pt x="2623" y="277"/>
                  </a:cubicBezTo>
                  <a:cubicBezTo>
                    <a:pt x="2623" y="277"/>
                    <a:pt x="2623" y="277"/>
                    <a:pt x="2623" y="277"/>
                  </a:cubicBezTo>
                  <a:cubicBezTo>
                    <a:pt x="2624" y="277"/>
                    <a:pt x="2624" y="277"/>
                    <a:pt x="2624" y="277"/>
                  </a:cubicBezTo>
                  <a:cubicBezTo>
                    <a:pt x="2626" y="280"/>
                    <a:pt x="2628" y="283"/>
                    <a:pt x="2630" y="286"/>
                  </a:cubicBezTo>
                  <a:cubicBezTo>
                    <a:pt x="2632" y="284"/>
                    <a:pt x="2634" y="282"/>
                    <a:pt x="2637" y="279"/>
                  </a:cubicBezTo>
                  <a:cubicBezTo>
                    <a:pt x="2637" y="279"/>
                    <a:pt x="2637" y="279"/>
                    <a:pt x="2637" y="279"/>
                  </a:cubicBezTo>
                  <a:cubicBezTo>
                    <a:pt x="2638" y="279"/>
                    <a:pt x="2638" y="279"/>
                    <a:pt x="2638" y="279"/>
                  </a:cubicBezTo>
                  <a:cubicBezTo>
                    <a:pt x="2645" y="282"/>
                    <a:pt x="2651" y="284"/>
                    <a:pt x="2658" y="287"/>
                  </a:cubicBezTo>
                  <a:cubicBezTo>
                    <a:pt x="2664" y="154"/>
                    <a:pt x="2664" y="154"/>
                    <a:pt x="2664" y="154"/>
                  </a:cubicBezTo>
                  <a:cubicBezTo>
                    <a:pt x="2665" y="144"/>
                    <a:pt x="2694" y="146"/>
                    <a:pt x="2693" y="157"/>
                  </a:cubicBezTo>
                  <a:cubicBezTo>
                    <a:pt x="2694" y="280"/>
                    <a:pt x="2694" y="280"/>
                    <a:pt x="2694" y="280"/>
                  </a:cubicBezTo>
                  <a:cubicBezTo>
                    <a:pt x="2695" y="279"/>
                    <a:pt x="2697" y="278"/>
                    <a:pt x="2699" y="277"/>
                  </a:cubicBezTo>
                  <a:cubicBezTo>
                    <a:pt x="2699" y="276"/>
                    <a:pt x="2699" y="276"/>
                    <a:pt x="2699" y="276"/>
                  </a:cubicBezTo>
                  <a:cubicBezTo>
                    <a:pt x="2700" y="277"/>
                    <a:pt x="2700" y="277"/>
                    <a:pt x="2700" y="277"/>
                  </a:cubicBezTo>
                  <a:cubicBezTo>
                    <a:pt x="2711" y="281"/>
                    <a:pt x="2711" y="280"/>
                    <a:pt x="2717" y="290"/>
                  </a:cubicBezTo>
                  <a:cubicBezTo>
                    <a:pt x="2718" y="291"/>
                    <a:pt x="2718" y="291"/>
                    <a:pt x="2718" y="291"/>
                  </a:cubicBezTo>
                  <a:cubicBezTo>
                    <a:pt x="2717" y="292"/>
                    <a:pt x="2717" y="292"/>
                    <a:pt x="2717" y="292"/>
                  </a:cubicBezTo>
                  <a:cubicBezTo>
                    <a:pt x="2717" y="292"/>
                    <a:pt x="2716" y="292"/>
                    <a:pt x="2716" y="292"/>
                  </a:cubicBezTo>
                  <a:cubicBezTo>
                    <a:pt x="2716" y="293"/>
                    <a:pt x="2717" y="293"/>
                    <a:pt x="2718" y="293"/>
                  </a:cubicBezTo>
                  <a:cubicBezTo>
                    <a:pt x="2718" y="293"/>
                    <a:pt x="2718" y="293"/>
                    <a:pt x="2718" y="293"/>
                  </a:cubicBezTo>
                  <a:cubicBezTo>
                    <a:pt x="2718" y="294"/>
                    <a:pt x="2718" y="294"/>
                    <a:pt x="2718" y="294"/>
                  </a:cubicBezTo>
                  <a:cubicBezTo>
                    <a:pt x="2718" y="299"/>
                    <a:pt x="2718" y="304"/>
                    <a:pt x="2718" y="308"/>
                  </a:cubicBezTo>
                  <a:cubicBezTo>
                    <a:pt x="2719" y="309"/>
                    <a:pt x="2720" y="309"/>
                    <a:pt x="2720" y="309"/>
                  </a:cubicBezTo>
                  <a:cubicBezTo>
                    <a:pt x="2721" y="309"/>
                    <a:pt x="2721" y="309"/>
                    <a:pt x="2721" y="309"/>
                  </a:cubicBezTo>
                  <a:cubicBezTo>
                    <a:pt x="2721" y="310"/>
                    <a:pt x="2721" y="310"/>
                    <a:pt x="2721" y="310"/>
                  </a:cubicBezTo>
                  <a:cubicBezTo>
                    <a:pt x="2721" y="314"/>
                    <a:pt x="2721" y="317"/>
                    <a:pt x="2721" y="320"/>
                  </a:cubicBezTo>
                  <a:cubicBezTo>
                    <a:pt x="2727" y="317"/>
                    <a:pt x="2733" y="314"/>
                    <a:pt x="2739" y="311"/>
                  </a:cubicBezTo>
                  <a:cubicBezTo>
                    <a:pt x="2741" y="286"/>
                    <a:pt x="2742" y="261"/>
                    <a:pt x="2743" y="235"/>
                  </a:cubicBezTo>
                  <a:cubicBezTo>
                    <a:pt x="2741" y="233"/>
                    <a:pt x="2741" y="229"/>
                    <a:pt x="2742" y="227"/>
                  </a:cubicBezTo>
                  <a:cubicBezTo>
                    <a:pt x="2743" y="221"/>
                    <a:pt x="2749" y="220"/>
                    <a:pt x="2754" y="220"/>
                  </a:cubicBezTo>
                  <a:cubicBezTo>
                    <a:pt x="2759" y="221"/>
                    <a:pt x="2764" y="223"/>
                    <a:pt x="2765" y="228"/>
                  </a:cubicBezTo>
                  <a:cubicBezTo>
                    <a:pt x="2766" y="231"/>
                    <a:pt x="2766" y="235"/>
                    <a:pt x="2763" y="237"/>
                  </a:cubicBezTo>
                  <a:cubicBezTo>
                    <a:pt x="2763" y="300"/>
                    <a:pt x="2763" y="300"/>
                    <a:pt x="2763" y="300"/>
                  </a:cubicBezTo>
                  <a:cubicBezTo>
                    <a:pt x="2803" y="282"/>
                    <a:pt x="2803" y="282"/>
                    <a:pt x="2803" y="282"/>
                  </a:cubicBezTo>
                  <a:cubicBezTo>
                    <a:pt x="2803" y="503"/>
                    <a:pt x="2803" y="503"/>
                    <a:pt x="2803" y="503"/>
                  </a:cubicBezTo>
                  <a:cubicBezTo>
                    <a:pt x="1222" y="503"/>
                    <a:pt x="1222" y="503"/>
                    <a:pt x="1222" y="503"/>
                  </a:cubicBezTo>
                  <a:cubicBezTo>
                    <a:pt x="0" y="503"/>
                    <a:pt x="0" y="503"/>
                    <a:pt x="0" y="503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19" y="273"/>
                    <a:pt x="19" y="273"/>
                    <a:pt x="19" y="273"/>
                  </a:cubicBezTo>
                  <a:cubicBezTo>
                    <a:pt x="22" y="194"/>
                    <a:pt x="22" y="194"/>
                    <a:pt x="22" y="194"/>
                  </a:cubicBezTo>
                  <a:cubicBezTo>
                    <a:pt x="20" y="193"/>
                    <a:pt x="18" y="192"/>
                    <a:pt x="18" y="190"/>
                  </a:cubicBezTo>
                  <a:cubicBezTo>
                    <a:pt x="18" y="188"/>
                    <a:pt x="18" y="185"/>
                    <a:pt x="18" y="183"/>
                  </a:cubicBezTo>
                  <a:cubicBezTo>
                    <a:pt x="18" y="182"/>
                    <a:pt x="18" y="182"/>
                    <a:pt x="18" y="182"/>
                  </a:cubicBezTo>
                  <a:cubicBezTo>
                    <a:pt x="18" y="182"/>
                    <a:pt x="18" y="182"/>
                    <a:pt x="18" y="182"/>
                  </a:cubicBezTo>
                  <a:cubicBezTo>
                    <a:pt x="20" y="177"/>
                    <a:pt x="33" y="176"/>
                    <a:pt x="37" y="176"/>
                  </a:cubicBezTo>
                  <a:cubicBezTo>
                    <a:pt x="42" y="175"/>
                    <a:pt x="56" y="176"/>
                    <a:pt x="56" y="182"/>
                  </a:cubicBezTo>
                  <a:cubicBezTo>
                    <a:pt x="56" y="182"/>
                    <a:pt x="56" y="182"/>
                    <a:pt x="56" y="182"/>
                  </a:cubicBezTo>
                  <a:cubicBezTo>
                    <a:pt x="56" y="183"/>
                    <a:pt x="56" y="183"/>
                    <a:pt x="56" y="183"/>
                  </a:cubicBezTo>
                  <a:cubicBezTo>
                    <a:pt x="56" y="185"/>
                    <a:pt x="56" y="188"/>
                    <a:pt x="56" y="190"/>
                  </a:cubicBezTo>
                  <a:cubicBezTo>
                    <a:pt x="56" y="192"/>
                    <a:pt x="55" y="193"/>
                    <a:pt x="54" y="194"/>
                  </a:cubicBezTo>
                  <a:cubicBezTo>
                    <a:pt x="55" y="215"/>
                    <a:pt x="55" y="215"/>
                    <a:pt x="55" y="215"/>
                  </a:cubicBezTo>
                  <a:cubicBezTo>
                    <a:pt x="112" y="238"/>
                    <a:pt x="112" y="238"/>
                    <a:pt x="112" y="238"/>
                  </a:cubicBezTo>
                  <a:cubicBezTo>
                    <a:pt x="115" y="149"/>
                    <a:pt x="115" y="149"/>
                    <a:pt x="115" y="149"/>
                  </a:cubicBezTo>
                  <a:cubicBezTo>
                    <a:pt x="113" y="148"/>
                    <a:pt x="111" y="146"/>
                    <a:pt x="111" y="144"/>
                  </a:cubicBezTo>
                  <a:cubicBezTo>
                    <a:pt x="111" y="141"/>
                    <a:pt x="111" y="138"/>
                    <a:pt x="111" y="135"/>
                  </a:cubicBezTo>
                  <a:cubicBezTo>
                    <a:pt x="111" y="135"/>
                    <a:pt x="111" y="135"/>
                    <a:pt x="111" y="135"/>
                  </a:cubicBezTo>
                  <a:cubicBezTo>
                    <a:pt x="111" y="135"/>
                    <a:pt x="111" y="135"/>
                    <a:pt x="111" y="135"/>
                  </a:cubicBezTo>
                  <a:cubicBezTo>
                    <a:pt x="112" y="128"/>
                    <a:pt x="126" y="127"/>
                    <a:pt x="131" y="127"/>
                  </a:cubicBezTo>
                  <a:cubicBezTo>
                    <a:pt x="137" y="127"/>
                    <a:pt x="152" y="128"/>
                    <a:pt x="152" y="135"/>
                  </a:cubicBezTo>
                  <a:cubicBezTo>
                    <a:pt x="152" y="135"/>
                    <a:pt x="152" y="135"/>
                    <a:pt x="152" y="135"/>
                  </a:cubicBezTo>
                  <a:cubicBezTo>
                    <a:pt x="152" y="135"/>
                    <a:pt x="152" y="135"/>
                    <a:pt x="152" y="135"/>
                  </a:cubicBezTo>
                  <a:cubicBezTo>
                    <a:pt x="152" y="138"/>
                    <a:pt x="152" y="141"/>
                    <a:pt x="152" y="144"/>
                  </a:cubicBezTo>
                  <a:cubicBezTo>
                    <a:pt x="152" y="146"/>
                    <a:pt x="151" y="147"/>
                    <a:pt x="150" y="148"/>
                  </a:cubicBezTo>
                  <a:cubicBezTo>
                    <a:pt x="153" y="255"/>
                    <a:pt x="153" y="255"/>
                    <a:pt x="153" y="255"/>
                  </a:cubicBezTo>
                  <a:cubicBezTo>
                    <a:pt x="188" y="269"/>
                    <a:pt x="188" y="269"/>
                    <a:pt x="188" y="269"/>
                  </a:cubicBezTo>
                  <a:cubicBezTo>
                    <a:pt x="188" y="254"/>
                    <a:pt x="188" y="254"/>
                    <a:pt x="188" y="254"/>
                  </a:cubicBezTo>
                  <a:cubicBezTo>
                    <a:pt x="194" y="252"/>
                    <a:pt x="194" y="252"/>
                    <a:pt x="194" y="252"/>
                  </a:cubicBezTo>
                  <a:cubicBezTo>
                    <a:pt x="194" y="231"/>
                    <a:pt x="194" y="231"/>
                    <a:pt x="194" y="231"/>
                  </a:cubicBezTo>
                  <a:cubicBezTo>
                    <a:pt x="199" y="230"/>
                    <a:pt x="199" y="230"/>
                    <a:pt x="199" y="230"/>
                  </a:cubicBezTo>
                  <a:cubicBezTo>
                    <a:pt x="195" y="228"/>
                    <a:pt x="195" y="228"/>
                    <a:pt x="195" y="228"/>
                  </a:cubicBezTo>
                  <a:cubicBezTo>
                    <a:pt x="206" y="215"/>
                    <a:pt x="206" y="215"/>
                    <a:pt x="206" y="215"/>
                  </a:cubicBezTo>
                  <a:cubicBezTo>
                    <a:pt x="228" y="209"/>
                    <a:pt x="228" y="209"/>
                    <a:pt x="228" y="209"/>
                  </a:cubicBezTo>
                  <a:cubicBezTo>
                    <a:pt x="238" y="216"/>
                    <a:pt x="238" y="216"/>
                    <a:pt x="238" y="216"/>
                  </a:cubicBezTo>
                  <a:cubicBezTo>
                    <a:pt x="244" y="44"/>
                    <a:pt x="244" y="44"/>
                    <a:pt x="244" y="44"/>
                  </a:cubicBezTo>
                  <a:cubicBezTo>
                    <a:pt x="243" y="35"/>
                    <a:pt x="263" y="34"/>
                    <a:pt x="268" y="34"/>
                  </a:cubicBezTo>
                  <a:cubicBezTo>
                    <a:pt x="274" y="34"/>
                    <a:pt x="293" y="35"/>
                    <a:pt x="293" y="44"/>
                  </a:cubicBezTo>
                  <a:cubicBezTo>
                    <a:pt x="299" y="226"/>
                    <a:pt x="299" y="226"/>
                    <a:pt x="299" y="226"/>
                  </a:cubicBezTo>
                  <a:cubicBezTo>
                    <a:pt x="336" y="217"/>
                    <a:pt x="336" y="217"/>
                    <a:pt x="336" y="217"/>
                  </a:cubicBezTo>
                  <a:cubicBezTo>
                    <a:pt x="427" y="295"/>
                    <a:pt x="427" y="295"/>
                    <a:pt x="427" y="295"/>
                  </a:cubicBezTo>
                  <a:cubicBezTo>
                    <a:pt x="427" y="309"/>
                    <a:pt x="427" y="309"/>
                    <a:pt x="427" y="309"/>
                  </a:cubicBezTo>
                  <a:cubicBezTo>
                    <a:pt x="437" y="308"/>
                    <a:pt x="437" y="308"/>
                    <a:pt x="437" y="308"/>
                  </a:cubicBezTo>
                  <a:cubicBezTo>
                    <a:pt x="437" y="298"/>
                    <a:pt x="437" y="298"/>
                    <a:pt x="437" y="298"/>
                  </a:cubicBezTo>
                  <a:cubicBezTo>
                    <a:pt x="436" y="297"/>
                    <a:pt x="434" y="296"/>
                    <a:pt x="434" y="294"/>
                  </a:cubicBezTo>
                  <a:cubicBezTo>
                    <a:pt x="434" y="289"/>
                    <a:pt x="432" y="286"/>
                    <a:pt x="437" y="284"/>
                  </a:cubicBezTo>
                  <a:cubicBezTo>
                    <a:pt x="437" y="282"/>
                    <a:pt x="437" y="282"/>
                    <a:pt x="437" y="282"/>
                  </a:cubicBezTo>
                  <a:cubicBezTo>
                    <a:pt x="436" y="282"/>
                    <a:pt x="434" y="280"/>
                    <a:pt x="434" y="278"/>
                  </a:cubicBezTo>
                  <a:cubicBezTo>
                    <a:pt x="434" y="273"/>
                    <a:pt x="432" y="270"/>
                    <a:pt x="437" y="268"/>
                  </a:cubicBezTo>
                  <a:cubicBezTo>
                    <a:pt x="437" y="267"/>
                    <a:pt x="437" y="267"/>
                    <a:pt x="437" y="267"/>
                  </a:cubicBezTo>
                  <a:cubicBezTo>
                    <a:pt x="436" y="266"/>
                    <a:pt x="434" y="265"/>
                    <a:pt x="434" y="263"/>
                  </a:cubicBezTo>
                  <a:cubicBezTo>
                    <a:pt x="434" y="258"/>
                    <a:pt x="432" y="255"/>
                    <a:pt x="437" y="253"/>
                  </a:cubicBezTo>
                  <a:cubicBezTo>
                    <a:pt x="437" y="245"/>
                    <a:pt x="437" y="245"/>
                    <a:pt x="437" y="245"/>
                  </a:cubicBezTo>
                  <a:cubicBezTo>
                    <a:pt x="438" y="245"/>
                    <a:pt x="438" y="245"/>
                    <a:pt x="438" y="245"/>
                  </a:cubicBezTo>
                  <a:cubicBezTo>
                    <a:pt x="441" y="238"/>
                    <a:pt x="467" y="238"/>
                    <a:pt x="471" y="245"/>
                  </a:cubicBezTo>
                  <a:cubicBezTo>
                    <a:pt x="471" y="245"/>
                    <a:pt x="471" y="245"/>
                    <a:pt x="471" y="245"/>
                  </a:cubicBezTo>
                  <a:cubicBezTo>
                    <a:pt x="471" y="253"/>
                    <a:pt x="471" y="253"/>
                    <a:pt x="471" y="253"/>
                  </a:cubicBezTo>
                  <a:cubicBezTo>
                    <a:pt x="475" y="255"/>
                    <a:pt x="474" y="259"/>
                    <a:pt x="474" y="263"/>
                  </a:cubicBezTo>
                  <a:cubicBezTo>
                    <a:pt x="474" y="265"/>
                    <a:pt x="472" y="266"/>
                    <a:pt x="471" y="267"/>
                  </a:cubicBezTo>
                  <a:cubicBezTo>
                    <a:pt x="471" y="268"/>
                    <a:pt x="471" y="268"/>
                    <a:pt x="471" y="268"/>
                  </a:cubicBezTo>
                  <a:cubicBezTo>
                    <a:pt x="475" y="270"/>
                    <a:pt x="474" y="274"/>
                    <a:pt x="474" y="278"/>
                  </a:cubicBezTo>
                  <a:cubicBezTo>
                    <a:pt x="474" y="280"/>
                    <a:pt x="472" y="281"/>
                    <a:pt x="471" y="282"/>
                  </a:cubicBezTo>
                  <a:cubicBezTo>
                    <a:pt x="471" y="284"/>
                    <a:pt x="471" y="284"/>
                    <a:pt x="471" y="284"/>
                  </a:cubicBezTo>
                  <a:cubicBezTo>
                    <a:pt x="475" y="286"/>
                    <a:pt x="474" y="290"/>
                    <a:pt x="474" y="294"/>
                  </a:cubicBezTo>
                  <a:cubicBezTo>
                    <a:pt x="474" y="296"/>
                    <a:pt x="472" y="297"/>
                    <a:pt x="471" y="298"/>
                  </a:cubicBezTo>
                  <a:cubicBezTo>
                    <a:pt x="471" y="303"/>
                    <a:pt x="471" y="303"/>
                    <a:pt x="471" y="303"/>
                  </a:cubicBezTo>
                  <a:cubicBezTo>
                    <a:pt x="475" y="303"/>
                    <a:pt x="475" y="303"/>
                    <a:pt x="475" y="303"/>
                  </a:cubicBezTo>
                  <a:cubicBezTo>
                    <a:pt x="482" y="311"/>
                    <a:pt x="482" y="311"/>
                    <a:pt x="482" y="311"/>
                  </a:cubicBezTo>
                  <a:cubicBezTo>
                    <a:pt x="490" y="304"/>
                    <a:pt x="490" y="304"/>
                    <a:pt x="490" y="304"/>
                  </a:cubicBezTo>
                  <a:cubicBezTo>
                    <a:pt x="513" y="310"/>
                    <a:pt x="513" y="310"/>
                    <a:pt x="513" y="310"/>
                  </a:cubicBezTo>
                  <a:cubicBezTo>
                    <a:pt x="517" y="196"/>
                    <a:pt x="517" y="196"/>
                    <a:pt x="517" y="196"/>
                  </a:cubicBezTo>
                  <a:cubicBezTo>
                    <a:pt x="517" y="191"/>
                    <a:pt x="529" y="190"/>
                    <a:pt x="532" y="190"/>
                  </a:cubicBezTo>
                  <a:cubicBezTo>
                    <a:pt x="536" y="190"/>
                    <a:pt x="549" y="191"/>
                    <a:pt x="548" y="197"/>
                  </a:cubicBezTo>
                  <a:cubicBezTo>
                    <a:pt x="552" y="303"/>
                    <a:pt x="552" y="303"/>
                    <a:pt x="552" y="303"/>
                  </a:cubicBezTo>
                  <a:cubicBezTo>
                    <a:pt x="558" y="299"/>
                    <a:pt x="558" y="299"/>
                    <a:pt x="558" y="299"/>
                  </a:cubicBezTo>
                  <a:cubicBezTo>
                    <a:pt x="572" y="303"/>
                    <a:pt x="572" y="303"/>
                    <a:pt x="572" y="303"/>
                  </a:cubicBezTo>
                  <a:cubicBezTo>
                    <a:pt x="579" y="312"/>
                    <a:pt x="579" y="312"/>
                    <a:pt x="579" y="312"/>
                  </a:cubicBezTo>
                  <a:cubicBezTo>
                    <a:pt x="577" y="313"/>
                    <a:pt x="577" y="313"/>
                    <a:pt x="577" y="313"/>
                  </a:cubicBezTo>
                  <a:cubicBezTo>
                    <a:pt x="579" y="313"/>
                    <a:pt x="579" y="313"/>
                    <a:pt x="579" y="313"/>
                  </a:cubicBezTo>
                  <a:cubicBezTo>
                    <a:pt x="579" y="326"/>
                    <a:pt x="579" y="326"/>
                    <a:pt x="579" y="326"/>
                  </a:cubicBezTo>
                  <a:cubicBezTo>
                    <a:pt x="583" y="327"/>
                    <a:pt x="583" y="327"/>
                    <a:pt x="583" y="327"/>
                  </a:cubicBezTo>
                  <a:cubicBezTo>
                    <a:pt x="583" y="337"/>
                    <a:pt x="583" y="337"/>
                    <a:pt x="583" y="337"/>
                  </a:cubicBezTo>
                  <a:cubicBezTo>
                    <a:pt x="604" y="328"/>
                    <a:pt x="604" y="328"/>
                    <a:pt x="604" y="328"/>
                  </a:cubicBezTo>
                  <a:cubicBezTo>
                    <a:pt x="606" y="262"/>
                    <a:pt x="606" y="262"/>
                    <a:pt x="606" y="262"/>
                  </a:cubicBezTo>
                  <a:cubicBezTo>
                    <a:pt x="605" y="261"/>
                    <a:pt x="605" y="260"/>
                    <a:pt x="605" y="259"/>
                  </a:cubicBezTo>
                  <a:cubicBezTo>
                    <a:pt x="605" y="257"/>
                    <a:pt x="605" y="255"/>
                    <a:pt x="605" y="253"/>
                  </a:cubicBezTo>
                  <a:cubicBezTo>
                    <a:pt x="605" y="253"/>
                    <a:pt x="605" y="253"/>
                    <a:pt x="605" y="253"/>
                  </a:cubicBezTo>
                  <a:cubicBezTo>
                    <a:pt x="605" y="253"/>
                    <a:pt x="605" y="253"/>
                    <a:pt x="605" y="253"/>
                  </a:cubicBezTo>
                  <a:cubicBezTo>
                    <a:pt x="605" y="248"/>
                    <a:pt x="615" y="248"/>
                    <a:pt x="618" y="248"/>
                  </a:cubicBezTo>
                  <a:cubicBezTo>
                    <a:pt x="621" y="248"/>
                    <a:pt x="630" y="249"/>
                    <a:pt x="631" y="253"/>
                  </a:cubicBezTo>
                  <a:cubicBezTo>
                    <a:pt x="631" y="253"/>
                    <a:pt x="631" y="253"/>
                    <a:pt x="631" y="253"/>
                  </a:cubicBezTo>
                  <a:cubicBezTo>
                    <a:pt x="631" y="253"/>
                    <a:pt x="631" y="253"/>
                    <a:pt x="631" y="253"/>
                  </a:cubicBezTo>
                  <a:cubicBezTo>
                    <a:pt x="631" y="255"/>
                    <a:pt x="631" y="257"/>
                    <a:pt x="631" y="259"/>
                  </a:cubicBezTo>
                  <a:cubicBezTo>
                    <a:pt x="631" y="260"/>
                    <a:pt x="630" y="262"/>
                    <a:pt x="629" y="262"/>
                  </a:cubicBezTo>
                  <a:cubicBezTo>
                    <a:pt x="631" y="317"/>
                    <a:pt x="631" y="317"/>
                    <a:pt x="631" y="317"/>
                  </a:cubicBezTo>
                  <a:cubicBezTo>
                    <a:pt x="666" y="303"/>
                    <a:pt x="666" y="303"/>
                    <a:pt x="666" y="303"/>
                  </a:cubicBezTo>
                  <a:cubicBezTo>
                    <a:pt x="666" y="290"/>
                    <a:pt x="666" y="290"/>
                    <a:pt x="666" y="290"/>
                  </a:cubicBezTo>
                  <a:cubicBezTo>
                    <a:pt x="665" y="290"/>
                    <a:pt x="664" y="289"/>
                    <a:pt x="664" y="288"/>
                  </a:cubicBezTo>
                  <a:cubicBezTo>
                    <a:pt x="664" y="286"/>
                    <a:pt x="664" y="285"/>
                    <a:pt x="664" y="283"/>
                  </a:cubicBezTo>
                  <a:cubicBezTo>
                    <a:pt x="664" y="283"/>
                    <a:pt x="664" y="283"/>
                    <a:pt x="664" y="283"/>
                  </a:cubicBezTo>
                  <a:cubicBezTo>
                    <a:pt x="664" y="283"/>
                    <a:pt x="664" y="283"/>
                    <a:pt x="664" y="283"/>
                  </a:cubicBezTo>
                  <a:cubicBezTo>
                    <a:pt x="665" y="279"/>
                    <a:pt x="674" y="278"/>
                    <a:pt x="677" y="278"/>
                  </a:cubicBezTo>
                  <a:cubicBezTo>
                    <a:pt x="680" y="278"/>
                    <a:pt x="688" y="279"/>
                    <a:pt x="689" y="283"/>
                  </a:cubicBezTo>
                  <a:cubicBezTo>
                    <a:pt x="689" y="283"/>
                    <a:pt x="689" y="283"/>
                    <a:pt x="689" y="283"/>
                  </a:cubicBezTo>
                  <a:cubicBezTo>
                    <a:pt x="689" y="283"/>
                    <a:pt x="689" y="283"/>
                    <a:pt x="689" y="283"/>
                  </a:cubicBezTo>
                  <a:cubicBezTo>
                    <a:pt x="689" y="285"/>
                    <a:pt x="689" y="286"/>
                    <a:pt x="689" y="288"/>
                  </a:cubicBezTo>
                  <a:cubicBezTo>
                    <a:pt x="689" y="289"/>
                    <a:pt x="688" y="290"/>
                    <a:pt x="687" y="291"/>
                  </a:cubicBezTo>
                  <a:cubicBezTo>
                    <a:pt x="687" y="302"/>
                    <a:pt x="687" y="302"/>
                    <a:pt x="687" y="302"/>
                  </a:cubicBezTo>
                  <a:cubicBezTo>
                    <a:pt x="885" y="364"/>
                    <a:pt x="885" y="364"/>
                    <a:pt x="885" y="364"/>
                  </a:cubicBezTo>
                  <a:cubicBezTo>
                    <a:pt x="887" y="362"/>
                    <a:pt x="887" y="362"/>
                    <a:pt x="887" y="362"/>
                  </a:cubicBezTo>
                  <a:cubicBezTo>
                    <a:pt x="899" y="362"/>
                    <a:pt x="899" y="362"/>
                    <a:pt x="899" y="362"/>
                  </a:cubicBezTo>
                  <a:cubicBezTo>
                    <a:pt x="899" y="353"/>
                    <a:pt x="899" y="353"/>
                    <a:pt x="899" y="353"/>
                  </a:cubicBezTo>
                  <a:cubicBezTo>
                    <a:pt x="905" y="345"/>
                    <a:pt x="905" y="345"/>
                    <a:pt x="905" y="345"/>
                  </a:cubicBezTo>
                  <a:cubicBezTo>
                    <a:pt x="971" y="345"/>
                    <a:pt x="971" y="345"/>
                    <a:pt x="971" y="345"/>
                  </a:cubicBezTo>
                  <a:cubicBezTo>
                    <a:pt x="971" y="362"/>
                    <a:pt x="971" y="362"/>
                    <a:pt x="971" y="362"/>
                  </a:cubicBezTo>
                  <a:cubicBezTo>
                    <a:pt x="980" y="362"/>
                    <a:pt x="980" y="362"/>
                    <a:pt x="980" y="362"/>
                  </a:cubicBezTo>
                  <a:cubicBezTo>
                    <a:pt x="980" y="357"/>
                    <a:pt x="980" y="357"/>
                    <a:pt x="980" y="357"/>
                  </a:cubicBezTo>
                  <a:cubicBezTo>
                    <a:pt x="978" y="356"/>
                    <a:pt x="975" y="354"/>
                    <a:pt x="975" y="351"/>
                  </a:cubicBezTo>
                  <a:cubicBezTo>
                    <a:pt x="975" y="348"/>
                    <a:pt x="975" y="344"/>
                    <a:pt x="975" y="341"/>
                  </a:cubicBezTo>
                  <a:cubicBezTo>
                    <a:pt x="975" y="341"/>
                    <a:pt x="975" y="341"/>
                    <a:pt x="975" y="341"/>
                  </a:cubicBezTo>
                  <a:cubicBezTo>
                    <a:pt x="975" y="340"/>
                    <a:pt x="975" y="340"/>
                    <a:pt x="975" y="340"/>
                  </a:cubicBezTo>
                  <a:cubicBezTo>
                    <a:pt x="975" y="338"/>
                    <a:pt x="978" y="336"/>
                    <a:pt x="980" y="335"/>
                  </a:cubicBezTo>
                  <a:cubicBezTo>
                    <a:pt x="980" y="333"/>
                    <a:pt x="980" y="333"/>
                    <a:pt x="980" y="333"/>
                  </a:cubicBezTo>
                  <a:cubicBezTo>
                    <a:pt x="978" y="332"/>
                    <a:pt x="975" y="330"/>
                    <a:pt x="975" y="327"/>
                  </a:cubicBezTo>
                  <a:cubicBezTo>
                    <a:pt x="975" y="324"/>
                    <a:pt x="975" y="320"/>
                    <a:pt x="975" y="317"/>
                  </a:cubicBezTo>
                  <a:cubicBezTo>
                    <a:pt x="975" y="317"/>
                    <a:pt x="975" y="317"/>
                    <a:pt x="975" y="317"/>
                  </a:cubicBezTo>
                  <a:cubicBezTo>
                    <a:pt x="975" y="317"/>
                    <a:pt x="975" y="317"/>
                    <a:pt x="975" y="317"/>
                  </a:cubicBezTo>
                  <a:cubicBezTo>
                    <a:pt x="975" y="314"/>
                    <a:pt x="978" y="313"/>
                    <a:pt x="980" y="312"/>
                  </a:cubicBezTo>
                  <a:cubicBezTo>
                    <a:pt x="980" y="310"/>
                    <a:pt x="980" y="310"/>
                    <a:pt x="980" y="310"/>
                  </a:cubicBezTo>
                  <a:cubicBezTo>
                    <a:pt x="978" y="309"/>
                    <a:pt x="975" y="307"/>
                    <a:pt x="975" y="304"/>
                  </a:cubicBezTo>
                  <a:cubicBezTo>
                    <a:pt x="975" y="301"/>
                    <a:pt x="975" y="297"/>
                    <a:pt x="975" y="294"/>
                  </a:cubicBezTo>
                  <a:cubicBezTo>
                    <a:pt x="975" y="294"/>
                    <a:pt x="975" y="294"/>
                    <a:pt x="975" y="294"/>
                  </a:cubicBezTo>
                  <a:cubicBezTo>
                    <a:pt x="975" y="294"/>
                    <a:pt x="975" y="294"/>
                    <a:pt x="975" y="294"/>
                  </a:cubicBezTo>
                  <a:cubicBezTo>
                    <a:pt x="975" y="291"/>
                    <a:pt x="978" y="290"/>
                    <a:pt x="980" y="289"/>
                  </a:cubicBezTo>
                  <a:cubicBezTo>
                    <a:pt x="980" y="277"/>
                    <a:pt x="980" y="277"/>
                    <a:pt x="980" y="277"/>
                  </a:cubicBezTo>
                  <a:cubicBezTo>
                    <a:pt x="980" y="277"/>
                    <a:pt x="980" y="277"/>
                    <a:pt x="980" y="277"/>
                  </a:cubicBezTo>
                  <a:cubicBezTo>
                    <a:pt x="983" y="270"/>
                    <a:pt x="1000" y="269"/>
                    <a:pt x="1005" y="269"/>
                  </a:cubicBezTo>
                  <a:cubicBezTo>
                    <a:pt x="1010" y="269"/>
                    <a:pt x="1027" y="270"/>
                    <a:pt x="1030" y="277"/>
                  </a:cubicBezTo>
                  <a:cubicBezTo>
                    <a:pt x="1030" y="277"/>
                    <a:pt x="1030" y="277"/>
                    <a:pt x="1030" y="277"/>
                  </a:cubicBezTo>
                  <a:cubicBezTo>
                    <a:pt x="1030" y="289"/>
                    <a:pt x="1030" y="289"/>
                    <a:pt x="1030" y="289"/>
                  </a:cubicBezTo>
                  <a:cubicBezTo>
                    <a:pt x="1032" y="290"/>
                    <a:pt x="1034" y="291"/>
                    <a:pt x="1034" y="294"/>
                  </a:cubicBezTo>
                  <a:cubicBezTo>
                    <a:pt x="1034" y="294"/>
                    <a:pt x="1034" y="294"/>
                    <a:pt x="1034" y="294"/>
                  </a:cubicBezTo>
                  <a:cubicBezTo>
                    <a:pt x="1034" y="294"/>
                    <a:pt x="1034" y="294"/>
                    <a:pt x="1034" y="294"/>
                  </a:cubicBezTo>
                  <a:cubicBezTo>
                    <a:pt x="1034" y="297"/>
                    <a:pt x="1034" y="301"/>
                    <a:pt x="1034" y="304"/>
                  </a:cubicBezTo>
                  <a:cubicBezTo>
                    <a:pt x="1034" y="307"/>
                    <a:pt x="1032" y="308"/>
                    <a:pt x="1030" y="309"/>
                  </a:cubicBezTo>
                  <a:cubicBezTo>
                    <a:pt x="1030" y="312"/>
                    <a:pt x="1030" y="312"/>
                    <a:pt x="1030" y="312"/>
                  </a:cubicBezTo>
                  <a:cubicBezTo>
                    <a:pt x="1032" y="313"/>
                    <a:pt x="1034" y="314"/>
                    <a:pt x="1034" y="317"/>
                  </a:cubicBezTo>
                  <a:cubicBezTo>
                    <a:pt x="1034" y="317"/>
                    <a:pt x="1034" y="317"/>
                    <a:pt x="1034" y="317"/>
                  </a:cubicBezTo>
                  <a:cubicBezTo>
                    <a:pt x="1034" y="317"/>
                    <a:pt x="1034" y="317"/>
                    <a:pt x="1034" y="317"/>
                  </a:cubicBezTo>
                  <a:cubicBezTo>
                    <a:pt x="1034" y="320"/>
                    <a:pt x="1034" y="324"/>
                    <a:pt x="1034" y="327"/>
                  </a:cubicBezTo>
                  <a:cubicBezTo>
                    <a:pt x="1034" y="330"/>
                    <a:pt x="1032" y="331"/>
                    <a:pt x="1030" y="332"/>
                  </a:cubicBezTo>
                  <a:cubicBezTo>
                    <a:pt x="1030" y="336"/>
                    <a:pt x="1030" y="336"/>
                    <a:pt x="1030" y="336"/>
                  </a:cubicBezTo>
                  <a:cubicBezTo>
                    <a:pt x="1032" y="337"/>
                    <a:pt x="1034" y="338"/>
                    <a:pt x="1034" y="341"/>
                  </a:cubicBezTo>
                  <a:cubicBezTo>
                    <a:pt x="1034" y="341"/>
                    <a:pt x="1034" y="341"/>
                    <a:pt x="1034" y="341"/>
                  </a:cubicBezTo>
                  <a:cubicBezTo>
                    <a:pt x="1034" y="341"/>
                    <a:pt x="1034" y="341"/>
                    <a:pt x="1034" y="341"/>
                  </a:cubicBezTo>
                  <a:cubicBezTo>
                    <a:pt x="1034" y="344"/>
                    <a:pt x="1034" y="348"/>
                    <a:pt x="1034" y="351"/>
                  </a:cubicBezTo>
                  <a:cubicBezTo>
                    <a:pt x="1034" y="353"/>
                    <a:pt x="1032" y="355"/>
                    <a:pt x="1030" y="356"/>
                  </a:cubicBezTo>
                  <a:cubicBezTo>
                    <a:pt x="1030" y="362"/>
                    <a:pt x="1030" y="362"/>
                    <a:pt x="1030" y="362"/>
                  </a:cubicBezTo>
                  <a:cubicBezTo>
                    <a:pt x="1039" y="362"/>
                    <a:pt x="1039" y="362"/>
                    <a:pt x="1039" y="362"/>
                  </a:cubicBezTo>
                  <a:cubicBezTo>
                    <a:pt x="1039" y="374"/>
                    <a:pt x="1039" y="374"/>
                    <a:pt x="1039" y="374"/>
                  </a:cubicBezTo>
                  <a:cubicBezTo>
                    <a:pt x="1098" y="374"/>
                    <a:pt x="1098" y="374"/>
                    <a:pt x="1098" y="374"/>
                  </a:cubicBezTo>
                  <a:cubicBezTo>
                    <a:pt x="1098" y="361"/>
                    <a:pt x="1098" y="361"/>
                    <a:pt x="1098" y="361"/>
                  </a:cubicBezTo>
                  <a:cubicBezTo>
                    <a:pt x="1108" y="361"/>
                    <a:pt x="1108" y="361"/>
                    <a:pt x="1108" y="361"/>
                  </a:cubicBezTo>
                  <a:cubicBezTo>
                    <a:pt x="1108" y="344"/>
                    <a:pt x="1108" y="344"/>
                    <a:pt x="1108" y="344"/>
                  </a:cubicBezTo>
                  <a:cubicBezTo>
                    <a:pt x="1108" y="342"/>
                    <a:pt x="1109" y="340"/>
                    <a:pt x="1111" y="340"/>
                  </a:cubicBezTo>
                  <a:cubicBezTo>
                    <a:pt x="1120" y="340"/>
                    <a:pt x="1120" y="340"/>
                    <a:pt x="1120" y="340"/>
                  </a:cubicBezTo>
                  <a:cubicBezTo>
                    <a:pt x="1122" y="340"/>
                    <a:pt x="1123" y="342"/>
                    <a:pt x="1123" y="344"/>
                  </a:cubicBezTo>
                  <a:cubicBezTo>
                    <a:pt x="1123" y="361"/>
                    <a:pt x="1123" y="361"/>
                    <a:pt x="1123" y="361"/>
                  </a:cubicBezTo>
                  <a:cubicBezTo>
                    <a:pt x="1129" y="361"/>
                    <a:pt x="1129" y="361"/>
                    <a:pt x="1129" y="361"/>
                  </a:cubicBezTo>
                  <a:cubicBezTo>
                    <a:pt x="1129" y="344"/>
                    <a:pt x="1129" y="344"/>
                    <a:pt x="1129" y="344"/>
                  </a:cubicBezTo>
                  <a:cubicBezTo>
                    <a:pt x="1129" y="342"/>
                    <a:pt x="1131" y="340"/>
                    <a:pt x="1133" y="340"/>
                  </a:cubicBezTo>
                  <a:cubicBezTo>
                    <a:pt x="1141" y="340"/>
                    <a:pt x="1141" y="340"/>
                    <a:pt x="1141" y="340"/>
                  </a:cubicBezTo>
                  <a:cubicBezTo>
                    <a:pt x="1143" y="340"/>
                    <a:pt x="1145" y="342"/>
                    <a:pt x="1145" y="344"/>
                  </a:cubicBezTo>
                  <a:cubicBezTo>
                    <a:pt x="1145" y="361"/>
                    <a:pt x="1145" y="361"/>
                    <a:pt x="1145" y="361"/>
                  </a:cubicBezTo>
                  <a:cubicBezTo>
                    <a:pt x="1198" y="361"/>
                    <a:pt x="1198" y="361"/>
                    <a:pt x="1198" y="361"/>
                  </a:cubicBezTo>
                  <a:cubicBezTo>
                    <a:pt x="1212" y="376"/>
                    <a:pt x="1212" y="376"/>
                    <a:pt x="1212" y="376"/>
                  </a:cubicBezTo>
                  <a:cubicBezTo>
                    <a:pt x="1212" y="383"/>
                    <a:pt x="1212" y="383"/>
                    <a:pt x="1212" y="383"/>
                  </a:cubicBezTo>
                  <a:cubicBezTo>
                    <a:pt x="1263" y="383"/>
                    <a:pt x="1263" y="383"/>
                    <a:pt x="1263" y="383"/>
                  </a:cubicBezTo>
                  <a:cubicBezTo>
                    <a:pt x="1263" y="279"/>
                    <a:pt x="1263" y="279"/>
                    <a:pt x="1263" y="279"/>
                  </a:cubicBezTo>
                  <a:cubicBezTo>
                    <a:pt x="1263" y="268"/>
                    <a:pt x="1272" y="259"/>
                    <a:pt x="1283" y="259"/>
                  </a:cubicBezTo>
                  <a:cubicBezTo>
                    <a:pt x="1291" y="259"/>
                    <a:pt x="1291" y="259"/>
                    <a:pt x="1291" y="259"/>
                  </a:cubicBezTo>
                  <a:cubicBezTo>
                    <a:pt x="1294" y="247"/>
                    <a:pt x="1306" y="238"/>
                    <a:pt x="1319" y="238"/>
                  </a:cubicBezTo>
                  <a:cubicBezTo>
                    <a:pt x="1346" y="238"/>
                    <a:pt x="1346" y="238"/>
                    <a:pt x="1346" y="238"/>
                  </a:cubicBezTo>
                  <a:cubicBezTo>
                    <a:pt x="1350" y="224"/>
                    <a:pt x="1368" y="218"/>
                    <a:pt x="1381" y="216"/>
                  </a:cubicBezTo>
                  <a:cubicBezTo>
                    <a:pt x="1381" y="210"/>
                    <a:pt x="1381" y="210"/>
                    <a:pt x="1381" y="210"/>
                  </a:cubicBezTo>
                  <a:cubicBezTo>
                    <a:pt x="1381" y="208"/>
                    <a:pt x="1383" y="207"/>
                    <a:pt x="1385" y="207"/>
                  </a:cubicBezTo>
                  <a:cubicBezTo>
                    <a:pt x="1399" y="207"/>
                    <a:pt x="1399" y="207"/>
                    <a:pt x="1399" y="207"/>
                  </a:cubicBezTo>
                  <a:cubicBezTo>
                    <a:pt x="1401" y="207"/>
                    <a:pt x="1403" y="208"/>
                    <a:pt x="1403" y="210"/>
                  </a:cubicBezTo>
                  <a:cubicBezTo>
                    <a:pt x="1403" y="216"/>
                    <a:pt x="1403" y="216"/>
                    <a:pt x="1403" y="216"/>
                  </a:cubicBezTo>
                  <a:cubicBezTo>
                    <a:pt x="1418" y="218"/>
                    <a:pt x="1439" y="226"/>
                    <a:pt x="1439" y="244"/>
                  </a:cubicBezTo>
                  <a:cubicBezTo>
                    <a:pt x="1439" y="360"/>
                    <a:pt x="1439" y="360"/>
                    <a:pt x="1439" y="360"/>
                  </a:cubicBezTo>
                  <a:cubicBezTo>
                    <a:pt x="1446" y="360"/>
                    <a:pt x="1446" y="360"/>
                    <a:pt x="1446" y="360"/>
                  </a:cubicBezTo>
                  <a:cubicBezTo>
                    <a:pt x="1446" y="244"/>
                    <a:pt x="1446" y="244"/>
                    <a:pt x="1446" y="244"/>
                  </a:cubicBezTo>
                  <a:cubicBezTo>
                    <a:pt x="1446" y="226"/>
                    <a:pt x="1467" y="218"/>
                    <a:pt x="1482" y="216"/>
                  </a:cubicBezTo>
                  <a:cubicBezTo>
                    <a:pt x="1482" y="210"/>
                    <a:pt x="1482" y="210"/>
                    <a:pt x="1482" y="210"/>
                  </a:cubicBezTo>
                  <a:cubicBezTo>
                    <a:pt x="1482" y="208"/>
                    <a:pt x="1484" y="207"/>
                    <a:pt x="1486" y="207"/>
                  </a:cubicBezTo>
                  <a:cubicBezTo>
                    <a:pt x="1500" y="207"/>
                    <a:pt x="1500" y="207"/>
                    <a:pt x="1500" y="207"/>
                  </a:cubicBezTo>
                  <a:cubicBezTo>
                    <a:pt x="1502" y="207"/>
                    <a:pt x="1504" y="208"/>
                    <a:pt x="1504" y="210"/>
                  </a:cubicBezTo>
                  <a:cubicBezTo>
                    <a:pt x="1504" y="216"/>
                    <a:pt x="1504" y="216"/>
                    <a:pt x="1504" y="216"/>
                  </a:cubicBezTo>
                  <a:cubicBezTo>
                    <a:pt x="1519" y="218"/>
                    <a:pt x="1539" y="226"/>
                    <a:pt x="1539" y="244"/>
                  </a:cubicBezTo>
                  <a:cubicBezTo>
                    <a:pt x="1539" y="360"/>
                    <a:pt x="1539" y="360"/>
                    <a:pt x="1539" y="360"/>
                  </a:cubicBezTo>
                  <a:cubicBezTo>
                    <a:pt x="1547" y="360"/>
                    <a:pt x="1547" y="360"/>
                    <a:pt x="1547" y="360"/>
                  </a:cubicBezTo>
                  <a:cubicBezTo>
                    <a:pt x="1547" y="244"/>
                    <a:pt x="1547" y="244"/>
                    <a:pt x="1547" y="244"/>
                  </a:cubicBezTo>
                  <a:cubicBezTo>
                    <a:pt x="1547" y="226"/>
                    <a:pt x="1568" y="218"/>
                    <a:pt x="1582" y="216"/>
                  </a:cubicBezTo>
                  <a:cubicBezTo>
                    <a:pt x="1582" y="210"/>
                    <a:pt x="1582" y="210"/>
                    <a:pt x="1582" y="210"/>
                  </a:cubicBezTo>
                  <a:cubicBezTo>
                    <a:pt x="1582" y="208"/>
                    <a:pt x="1585" y="207"/>
                    <a:pt x="1587" y="207"/>
                  </a:cubicBezTo>
                  <a:cubicBezTo>
                    <a:pt x="1601" y="207"/>
                    <a:pt x="1601" y="207"/>
                    <a:pt x="1601" y="207"/>
                  </a:cubicBezTo>
                  <a:cubicBezTo>
                    <a:pt x="1603" y="207"/>
                    <a:pt x="1605" y="208"/>
                    <a:pt x="1605" y="210"/>
                  </a:cubicBezTo>
                  <a:cubicBezTo>
                    <a:pt x="1605" y="216"/>
                    <a:pt x="1605" y="216"/>
                    <a:pt x="1605" y="216"/>
                  </a:cubicBezTo>
                  <a:cubicBezTo>
                    <a:pt x="1620" y="218"/>
                    <a:pt x="1640" y="226"/>
                    <a:pt x="1640" y="244"/>
                  </a:cubicBezTo>
                  <a:cubicBezTo>
                    <a:pt x="1640" y="288"/>
                    <a:pt x="1640" y="288"/>
                    <a:pt x="1640" y="288"/>
                  </a:cubicBezTo>
                  <a:cubicBezTo>
                    <a:pt x="1669" y="288"/>
                    <a:pt x="1669" y="288"/>
                    <a:pt x="1669" y="288"/>
                  </a:cubicBezTo>
                  <a:cubicBezTo>
                    <a:pt x="1684" y="288"/>
                    <a:pt x="1697" y="300"/>
                    <a:pt x="1698" y="315"/>
                  </a:cubicBezTo>
                  <a:cubicBezTo>
                    <a:pt x="1701" y="315"/>
                    <a:pt x="1701" y="315"/>
                    <a:pt x="1701" y="315"/>
                  </a:cubicBezTo>
                  <a:cubicBezTo>
                    <a:pt x="1716" y="315"/>
                    <a:pt x="1728" y="326"/>
                    <a:pt x="1730" y="340"/>
                  </a:cubicBezTo>
                  <a:cubicBezTo>
                    <a:pt x="1769" y="333"/>
                    <a:pt x="1769" y="333"/>
                    <a:pt x="1769" y="333"/>
                  </a:cubicBezTo>
                  <a:cubicBezTo>
                    <a:pt x="1800" y="351"/>
                    <a:pt x="1800" y="351"/>
                    <a:pt x="1800" y="351"/>
                  </a:cubicBezTo>
                  <a:cubicBezTo>
                    <a:pt x="1800" y="342"/>
                    <a:pt x="1800" y="334"/>
                    <a:pt x="1800" y="325"/>
                  </a:cubicBezTo>
                  <a:cubicBezTo>
                    <a:pt x="1794" y="324"/>
                    <a:pt x="1792" y="321"/>
                    <a:pt x="1794" y="314"/>
                  </a:cubicBezTo>
                  <a:cubicBezTo>
                    <a:pt x="1794" y="314"/>
                    <a:pt x="1794" y="314"/>
                    <a:pt x="1794" y="314"/>
                  </a:cubicBezTo>
                  <a:cubicBezTo>
                    <a:pt x="1794" y="314"/>
                    <a:pt x="1794" y="314"/>
                    <a:pt x="1794" y="314"/>
                  </a:cubicBezTo>
                  <a:cubicBezTo>
                    <a:pt x="1795" y="312"/>
                    <a:pt x="1798" y="311"/>
                    <a:pt x="1801" y="311"/>
                  </a:cubicBezTo>
                  <a:cubicBezTo>
                    <a:pt x="1801" y="310"/>
                    <a:pt x="1801" y="310"/>
                    <a:pt x="1801" y="310"/>
                  </a:cubicBezTo>
                  <a:cubicBezTo>
                    <a:pt x="1793" y="308"/>
                    <a:pt x="1793" y="306"/>
                    <a:pt x="1794" y="299"/>
                  </a:cubicBezTo>
                  <a:cubicBezTo>
                    <a:pt x="1794" y="299"/>
                    <a:pt x="1794" y="299"/>
                    <a:pt x="1794" y="299"/>
                  </a:cubicBezTo>
                  <a:cubicBezTo>
                    <a:pt x="1794" y="299"/>
                    <a:pt x="1794" y="299"/>
                    <a:pt x="1794" y="299"/>
                  </a:cubicBezTo>
                  <a:cubicBezTo>
                    <a:pt x="1795" y="297"/>
                    <a:pt x="1798" y="296"/>
                    <a:pt x="1801" y="296"/>
                  </a:cubicBezTo>
                  <a:cubicBezTo>
                    <a:pt x="1801" y="295"/>
                    <a:pt x="1801" y="295"/>
                    <a:pt x="1801" y="295"/>
                  </a:cubicBezTo>
                  <a:cubicBezTo>
                    <a:pt x="1794" y="293"/>
                    <a:pt x="1793" y="291"/>
                    <a:pt x="1794" y="284"/>
                  </a:cubicBezTo>
                  <a:cubicBezTo>
                    <a:pt x="1794" y="284"/>
                    <a:pt x="1794" y="284"/>
                    <a:pt x="1794" y="284"/>
                  </a:cubicBezTo>
                  <a:cubicBezTo>
                    <a:pt x="1794" y="284"/>
                    <a:pt x="1794" y="284"/>
                    <a:pt x="1794" y="284"/>
                  </a:cubicBezTo>
                  <a:cubicBezTo>
                    <a:pt x="1795" y="282"/>
                    <a:pt x="1799" y="281"/>
                    <a:pt x="1801" y="281"/>
                  </a:cubicBezTo>
                  <a:cubicBezTo>
                    <a:pt x="1801" y="279"/>
                    <a:pt x="1801" y="277"/>
                    <a:pt x="1801" y="274"/>
                  </a:cubicBezTo>
                  <a:cubicBezTo>
                    <a:pt x="1801" y="274"/>
                    <a:pt x="1801" y="274"/>
                    <a:pt x="1801" y="274"/>
                  </a:cubicBezTo>
                  <a:cubicBezTo>
                    <a:pt x="1801" y="274"/>
                    <a:pt x="1801" y="274"/>
                    <a:pt x="1801" y="274"/>
                  </a:cubicBezTo>
                  <a:cubicBezTo>
                    <a:pt x="1803" y="269"/>
                    <a:pt x="1826" y="269"/>
                    <a:pt x="1831" y="269"/>
                  </a:cubicBezTo>
                  <a:cubicBezTo>
                    <a:pt x="1836" y="270"/>
                    <a:pt x="1858" y="271"/>
                    <a:pt x="1860" y="276"/>
                  </a:cubicBezTo>
                  <a:cubicBezTo>
                    <a:pt x="1860" y="276"/>
                    <a:pt x="1860" y="276"/>
                    <a:pt x="1860" y="276"/>
                  </a:cubicBezTo>
                  <a:cubicBezTo>
                    <a:pt x="1860" y="277"/>
                    <a:pt x="1860" y="277"/>
                    <a:pt x="1860" y="277"/>
                  </a:cubicBezTo>
                  <a:cubicBezTo>
                    <a:pt x="1860" y="277"/>
                    <a:pt x="1860" y="277"/>
                    <a:pt x="1860" y="278"/>
                  </a:cubicBezTo>
                  <a:cubicBezTo>
                    <a:pt x="1862" y="277"/>
                    <a:pt x="1863" y="277"/>
                    <a:pt x="1865" y="277"/>
                  </a:cubicBezTo>
                  <a:cubicBezTo>
                    <a:pt x="1865" y="276"/>
                    <a:pt x="1865" y="276"/>
                    <a:pt x="1865" y="276"/>
                  </a:cubicBezTo>
                  <a:cubicBezTo>
                    <a:pt x="1857" y="274"/>
                    <a:pt x="1856" y="271"/>
                    <a:pt x="1857" y="264"/>
                  </a:cubicBezTo>
                  <a:cubicBezTo>
                    <a:pt x="1857" y="263"/>
                    <a:pt x="1857" y="263"/>
                    <a:pt x="1857" y="263"/>
                  </a:cubicBezTo>
                  <a:cubicBezTo>
                    <a:pt x="1857" y="263"/>
                    <a:pt x="1857" y="263"/>
                    <a:pt x="1857" y="263"/>
                  </a:cubicBezTo>
                  <a:cubicBezTo>
                    <a:pt x="1858" y="261"/>
                    <a:pt x="1862" y="260"/>
                    <a:pt x="1865" y="260"/>
                  </a:cubicBezTo>
                  <a:cubicBezTo>
                    <a:pt x="1865" y="258"/>
                    <a:pt x="1865" y="255"/>
                    <a:pt x="1865" y="253"/>
                  </a:cubicBezTo>
                  <a:cubicBezTo>
                    <a:pt x="1865" y="252"/>
                    <a:pt x="1865" y="252"/>
                    <a:pt x="1865" y="252"/>
                  </a:cubicBezTo>
                  <a:cubicBezTo>
                    <a:pt x="1865" y="252"/>
                    <a:pt x="1865" y="252"/>
                    <a:pt x="1865" y="252"/>
                  </a:cubicBezTo>
                  <a:cubicBezTo>
                    <a:pt x="1867" y="246"/>
                    <a:pt x="1892" y="247"/>
                    <a:pt x="1897" y="247"/>
                  </a:cubicBezTo>
                  <a:cubicBezTo>
                    <a:pt x="1903" y="248"/>
                    <a:pt x="1927" y="249"/>
                    <a:pt x="1929" y="255"/>
                  </a:cubicBezTo>
                  <a:cubicBezTo>
                    <a:pt x="1929" y="255"/>
                    <a:pt x="1929" y="255"/>
                    <a:pt x="1929" y="255"/>
                  </a:cubicBezTo>
                  <a:cubicBezTo>
                    <a:pt x="1929" y="255"/>
                    <a:pt x="1929" y="255"/>
                    <a:pt x="1929" y="255"/>
                  </a:cubicBezTo>
                  <a:cubicBezTo>
                    <a:pt x="1929" y="257"/>
                    <a:pt x="1929" y="259"/>
                    <a:pt x="1929" y="261"/>
                  </a:cubicBezTo>
                  <a:cubicBezTo>
                    <a:pt x="1931" y="259"/>
                    <a:pt x="1934" y="258"/>
                    <a:pt x="1937" y="258"/>
                  </a:cubicBezTo>
                  <a:cubicBezTo>
                    <a:pt x="1937" y="257"/>
                    <a:pt x="1937" y="257"/>
                    <a:pt x="1937" y="257"/>
                  </a:cubicBezTo>
                  <a:cubicBezTo>
                    <a:pt x="1928" y="254"/>
                    <a:pt x="1927" y="251"/>
                    <a:pt x="1929" y="242"/>
                  </a:cubicBezTo>
                  <a:cubicBezTo>
                    <a:pt x="1929" y="242"/>
                    <a:pt x="1929" y="242"/>
                    <a:pt x="1929" y="242"/>
                  </a:cubicBezTo>
                  <a:cubicBezTo>
                    <a:pt x="1929" y="242"/>
                    <a:pt x="1929" y="242"/>
                    <a:pt x="1929" y="242"/>
                  </a:cubicBezTo>
                  <a:cubicBezTo>
                    <a:pt x="1930" y="240"/>
                    <a:pt x="1935" y="239"/>
                    <a:pt x="1937" y="238"/>
                  </a:cubicBezTo>
                  <a:cubicBezTo>
                    <a:pt x="1937" y="235"/>
                    <a:pt x="1938" y="232"/>
                    <a:pt x="1938" y="229"/>
                  </a:cubicBezTo>
                  <a:cubicBezTo>
                    <a:pt x="1938" y="228"/>
                    <a:pt x="1938" y="228"/>
                    <a:pt x="1938" y="228"/>
                  </a:cubicBezTo>
                  <a:cubicBezTo>
                    <a:pt x="1938" y="228"/>
                    <a:pt x="1938" y="228"/>
                    <a:pt x="1938" y="228"/>
                  </a:cubicBezTo>
                  <a:cubicBezTo>
                    <a:pt x="1943" y="222"/>
                    <a:pt x="1970" y="223"/>
                    <a:pt x="1976" y="223"/>
                  </a:cubicBezTo>
                  <a:cubicBezTo>
                    <a:pt x="1982" y="223"/>
                    <a:pt x="2011" y="225"/>
                    <a:pt x="2013" y="232"/>
                  </a:cubicBezTo>
                  <a:cubicBezTo>
                    <a:pt x="2014" y="233"/>
                    <a:pt x="2014" y="233"/>
                    <a:pt x="2014" y="233"/>
                  </a:cubicBezTo>
                  <a:cubicBezTo>
                    <a:pt x="2014" y="233"/>
                    <a:pt x="2014" y="233"/>
                    <a:pt x="2014" y="233"/>
                  </a:cubicBezTo>
                  <a:cubicBezTo>
                    <a:pt x="2013" y="236"/>
                    <a:pt x="2013" y="239"/>
                    <a:pt x="2013" y="242"/>
                  </a:cubicBezTo>
                  <a:cubicBezTo>
                    <a:pt x="2021" y="244"/>
                    <a:pt x="2020" y="247"/>
                    <a:pt x="2020" y="255"/>
                  </a:cubicBezTo>
                  <a:cubicBezTo>
                    <a:pt x="2020" y="256"/>
                    <a:pt x="2019" y="257"/>
                    <a:pt x="2019" y="257"/>
                  </a:cubicBezTo>
                  <a:cubicBezTo>
                    <a:pt x="2061" y="245"/>
                    <a:pt x="2102" y="228"/>
                    <a:pt x="2145" y="215"/>
                  </a:cubicBezTo>
                  <a:cubicBezTo>
                    <a:pt x="2146" y="181"/>
                    <a:pt x="2148" y="146"/>
                    <a:pt x="2150" y="111"/>
                  </a:cubicBezTo>
                  <a:cubicBezTo>
                    <a:pt x="2144" y="107"/>
                    <a:pt x="2145" y="101"/>
                    <a:pt x="2146" y="95"/>
                  </a:cubicBezTo>
                  <a:cubicBezTo>
                    <a:pt x="2147" y="84"/>
                    <a:pt x="2190" y="87"/>
                    <a:pt x="2190" y="99"/>
                  </a:cubicBezTo>
                  <a:cubicBezTo>
                    <a:pt x="2190" y="103"/>
                    <a:pt x="2191" y="110"/>
                    <a:pt x="2187" y="113"/>
                  </a:cubicBezTo>
                  <a:cubicBezTo>
                    <a:pt x="2187" y="122"/>
                    <a:pt x="2187" y="132"/>
                    <a:pt x="2187" y="141"/>
                  </a:cubicBezTo>
                  <a:cubicBezTo>
                    <a:pt x="2209" y="153"/>
                    <a:pt x="2231" y="165"/>
                    <a:pt x="2253" y="176"/>
                  </a:cubicBezTo>
                  <a:cubicBezTo>
                    <a:pt x="2254" y="138"/>
                    <a:pt x="2256" y="99"/>
                    <a:pt x="2258" y="60"/>
                  </a:cubicBezTo>
                  <a:cubicBezTo>
                    <a:pt x="2252" y="56"/>
                    <a:pt x="2254" y="48"/>
                    <a:pt x="2254" y="42"/>
                  </a:cubicBezTo>
                  <a:cubicBezTo>
                    <a:pt x="2255" y="29"/>
                    <a:pt x="2299" y="33"/>
                    <a:pt x="2299" y="47"/>
                  </a:cubicBezTo>
                  <a:cubicBezTo>
                    <a:pt x="2299" y="52"/>
                    <a:pt x="2301" y="59"/>
                    <a:pt x="2296" y="63"/>
                  </a:cubicBezTo>
                  <a:cubicBezTo>
                    <a:pt x="2298" y="201"/>
                    <a:pt x="2298" y="201"/>
                    <a:pt x="2298" y="201"/>
                  </a:cubicBezTo>
                  <a:cubicBezTo>
                    <a:pt x="2311" y="208"/>
                    <a:pt x="2324" y="215"/>
                    <a:pt x="2337" y="221"/>
                  </a:cubicBezTo>
                  <a:cubicBezTo>
                    <a:pt x="2337" y="215"/>
                    <a:pt x="2337" y="209"/>
                    <a:pt x="2337" y="202"/>
                  </a:cubicBezTo>
                  <a:cubicBezTo>
                    <a:pt x="2337" y="202"/>
                    <a:pt x="2337" y="202"/>
                    <a:pt x="2337" y="202"/>
                  </a:cubicBezTo>
                  <a:cubicBezTo>
                    <a:pt x="2338" y="201"/>
                    <a:pt x="2338" y="201"/>
                    <a:pt x="2338" y="201"/>
                  </a:cubicBezTo>
                  <a:cubicBezTo>
                    <a:pt x="2339" y="201"/>
                    <a:pt x="2341" y="201"/>
                    <a:pt x="2343" y="200"/>
                  </a:cubicBezTo>
                  <a:cubicBezTo>
                    <a:pt x="2343" y="192"/>
                    <a:pt x="2344" y="183"/>
                    <a:pt x="2344" y="175"/>
                  </a:cubicBezTo>
                  <a:cubicBezTo>
                    <a:pt x="2344" y="174"/>
                    <a:pt x="2344" y="174"/>
                    <a:pt x="2344" y="174"/>
                  </a:cubicBezTo>
                  <a:cubicBezTo>
                    <a:pt x="2351" y="172"/>
                    <a:pt x="2351" y="172"/>
                    <a:pt x="2351" y="172"/>
                  </a:cubicBezTo>
                  <a:cubicBezTo>
                    <a:pt x="2366" y="154"/>
                    <a:pt x="2366" y="154"/>
                    <a:pt x="2366" y="154"/>
                  </a:cubicBezTo>
                  <a:cubicBezTo>
                    <a:pt x="2390" y="158"/>
                    <a:pt x="2390" y="158"/>
                    <a:pt x="2390" y="158"/>
                  </a:cubicBezTo>
                  <a:cubicBezTo>
                    <a:pt x="2404" y="18"/>
                    <a:pt x="2404" y="18"/>
                    <a:pt x="2404" y="18"/>
                  </a:cubicBezTo>
                  <a:cubicBezTo>
                    <a:pt x="2404" y="0"/>
                    <a:pt x="2456" y="2"/>
                    <a:pt x="2455" y="18"/>
                  </a:cubicBezTo>
                  <a:cubicBezTo>
                    <a:pt x="2461" y="173"/>
                    <a:pt x="2461" y="173"/>
                    <a:pt x="2461" y="173"/>
                  </a:cubicBezTo>
                  <a:cubicBezTo>
                    <a:pt x="2471" y="170"/>
                    <a:pt x="2480" y="168"/>
                    <a:pt x="2490" y="166"/>
                  </a:cubicBezTo>
                  <a:cubicBezTo>
                    <a:pt x="2491" y="166"/>
                    <a:pt x="2491" y="166"/>
                    <a:pt x="2491" y="166"/>
                  </a:cubicBezTo>
                  <a:cubicBezTo>
                    <a:pt x="2491" y="166"/>
                    <a:pt x="2491" y="166"/>
                    <a:pt x="2491" y="166"/>
                  </a:cubicBezTo>
                  <a:cubicBezTo>
                    <a:pt x="2520" y="199"/>
                    <a:pt x="2549" y="232"/>
                    <a:pt x="2577" y="265"/>
                  </a:cubicBezTo>
                  <a:cubicBezTo>
                    <a:pt x="2578" y="265"/>
                    <a:pt x="2578" y="265"/>
                    <a:pt x="2578" y="265"/>
                  </a:cubicBezTo>
                  <a:cubicBezTo>
                    <a:pt x="2578" y="266"/>
                    <a:pt x="2578" y="266"/>
                    <a:pt x="2578" y="266"/>
                  </a:cubicBezTo>
                  <a:cubicBezTo>
                    <a:pt x="2578" y="271"/>
                    <a:pt x="2577" y="277"/>
                    <a:pt x="2577" y="282"/>
                  </a:cubicBezTo>
                  <a:close/>
                  <a:moveTo>
                    <a:pt x="1668" y="360"/>
                  </a:moveTo>
                  <a:cubicBezTo>
                    <a:pt x="1683" y="360"/>
                    <a:pt x="1683" y="360"/>
                    <a:pt x="1683" y="360"/>
                  </a:cubicBezTo>
                  <a:cubicBezTo>
                    <a:pt x="1683" y="330"/>
                    <a:pt x="1683" y="330"/>
                    <a:pt x="1683" y="330"/>
                  </a:cubicBezTo>
                  <a:cubicBezTo>
                    <a:pt x="1682" y="330"/>
                    <a:pt x="1682" y="330"/>
                    <a:pt x="1682" y="330"/>
                  </a:cubicBezTo>
                  <a:cubicBezTo>
                    <a:pt x="1674" y="330"/>
                    <a:pt x="1668" y="336"/>
                    <a:pt x="1668" y="344"/>
                  </a:cubicBezTo>
                  <a:cubicBezTo>
                    <a:pt x="1668" y="360"/>
                    <a:pt x="1668" y="360"/>
                    <a:pt x="1668" y="360"/>
                  </a:cubicBezTo>
                  <a:close/>
                  <a:moveTo>
                    <a:pt x="1698" y="360"/>
                  </a:moveTo>
                  <a:cubicBezTo>
                    <a:pt x="1715" y="360"/>
                    <a:pt x="1715" y="360"/>
                    <a:pt x="1715" y="360"/>
                  </a:cubicBezTo>
                  <a:cubicBezTo>
                    <a:pt x="1715" y="344"/>
                    <a:pt x="1715" y="344"/>
                    <a:pt x="1715" y="344"/>
                  </a:cubicBezTo>
                  <a:cubicBezTo>
                    <a:pt x="1715" y="336"/>
                    <a:pt x="1709" y="330"/>
                    <a:pt x="1701" y="330"/>
                  </a:cubicBezTo>
                  <a:cubicBezTo>
                    <a:pt x="1698" y="330"/>
                    <a:pt x="1698" y="330"/>
                    <a:pt x="1698" y="330"/>
                  </a:cubicBezTo>
                  <a:cubicBezTo>
                    <a:pt x="1698" y="360"/>
                    <a:pt x="1698" y="360"/>
                    <a:pt x="1698" y="360"/>
                  </a:cubicBezTo>
                  <a:close/>
                  <a:moveTo>
                    <a:pt x="1653" y="360"/>
                  </a:moveTo>
                  <a:cubicBezTo>
                    <a:pt x="1653" y="344"/>
                    <a:pt x="1653" y="344"/>
                    <a:pt x="1653" y="344"/>
                  </a:cubicBezTo>
                  <a:cubicBezTo>
                    <a:pt x="1653" y="328"/>
                    <a:pt x="1666" y="315"/>
                    <a:pt x="1682" y="315"/>
                  </a:cubicBezTo>
                  <a:cubicBezTo>
                    <a:pt x="1682" y="315"/>
                    <a:pt x="1682" y="315"/>
                    <a:pt x="1682" y="315"/>
                  </a:cubicBezTo>
                  <a:cubicBezTo>
                    <a:pt x="1682" y="308"/>
                    <a:pt x="1676" y="303"/>
                    <a:pt x="1669" y="303"/>
                  </a:cubicBezTo>
                  <a:cubicBezTo>
                    <a:pt x="1640" y="303"/>
                    <a:pt x="1640" y="303"/>
                    <a:pt x="1640" y="303"/>
                  </a:cubicBezTo>
                  <a:cubicBezTo>
                    <a:pt x="1640" y="360"/>
                    <a:pt x="1640" y="360"/>
                    <a:pt x="1640" y="360"/>
                  </a:cubicBezTo>
                  <a:cubicBezTo>
                    <a:pt x="1653" y="360"/>
                    <a:pt x="1653" y="360"/>
                    <a:pt x="1653" y="360"/>
                  </a:cubicBezTo>
                  <a:close/>
                  <a:moveTo>
                    <a:pt x="1335" y="345"/>
                  </a:moveTo>
                  <a:cubicBezTo>
                    <a:pt x="1346" y="345"/>
                    <a:pt x="1346" y="345"/>
                    <a:pt x="1346" y="345"/>
                  </a:cubicBezTo>
                  <a:cubicBezTo>
                    <a:pt x="1346" y="332"/>
                    <a:pt x="1346" y="332"/>
                    <a:pt x="1346" y="332"/>
                  </a:cubicBezTo>
                  <a:cubicBezTo>
                    <a:pt x="1340" y="332"/>
                    <a:pt x="1340" y="332"/>
                    <a:pt x="1340" y="332"/>
                  </a:cubicBezTo>
                  <a:cubicBezTo>
                    <a:pt x="1337" y="332"/>
                    <a:pt x="1335" y="334"/>
                    <a:pt x="1335" y="337"/>
                  </a:cubicBezTo>
                  <a:cubicBezTo>
                    <a:pt x="1335" y="345"/>
                    <a:pt x="1335" y="345"/>
                    <a:pt x="1335" y="345"/>
                  </a:cubicBezTo>
                  <a:close/>
                  <a:moveTo>
                    <a:pt x="1346" y="317"/>
                  </a:moveTo>
                  <a:cubicBezTo>
                    <a:pt x="1346" y="254"/>
                    <a:pt x="1346" y="254"/>
                    <a:pt x="1346" y="254"/>
                  </a:cubicBezTo>
                  <a:cubicBezTo>
                    <a:pt x="1319" y="254"/>
                    <a:pt x="1319" y="254"/>
                    <a:pt x="1319" y="254"/>
                  </a:cubicBezTo>
                  <a:cubicBezTo>
                    <a:pt x="1311" y="254"/>
                    <a:pt x="1305" y="260"/>
                    <a:pt x="1305" y="267"/>
                  </a:cubicBezTo>
                  <a:cubicBezTo>
                    <a:pt x="1305" y="285"/>
                    <a:pt x="1305" y="285"/>
                    <a:pt x="1305" y="285"/>
                  </a:cubicBezTo>
                  <a:cubicBezTo>
                    <a:pt x="1312" y="285"/>
                    <a:pt x="1312" y="285"/>
                    <a:pt x="1312" y="285"/>
                  </a:cubicBezTo>
                  <a:cubicBezTo>
                    <a:pt x="1312" y="345"/>
                    <a:pt x="1312" y="345"/>
                    <a:pt x="1312" y="345"/>
                  </a:cubicBezTo>
                  <a:cubicBezTo>
                    <a:pt x="1320" y="345"/>
                    <a:pt x="1320" y="345"/>
                    <a:pt x="1320" y="345"/>
                  </a:cubicBezTo>
                  <a:cubicBezTo>
                    <a:pt x="1320" y="337"/>
                    <a:pt x="1320" y="337"/>
                    <a:pt x="1320" y="337"/>
                  </a:cubicBezTo>
                  <a:cubicBezTo>
                    <a:pt x="1320" y="326"/>
                    <a:pt x="1329" y="317"/>
                    <a:pt x="1340" y="317"/>
                  </a:cubicBezTo>
                  <a:cubicBezTo>
                    <a:pt x="1346" y="317"/>
                    <a:pt x="1346" y="317"/>
                    <a:pt x="1346" y="317"/>
                  </a:cubicBezTo>
                  <a:close/>
                  <a:moveTo>
                    <a:pt x="1290" y="285"/>
                  </a:moveTo>
                  <a:cubicBezTo>
                    <a:pt x="1290" y="275"/>
                    <a:pt x="1290" y="275"/>
                    <a:pt x="1290" y="275"/>
                  </a:cubicBezTo>
                  <a:cubicBezTo>
                    <a:pt x="1283" y="275"/>
                    <a:pt x="1283" y="275"/>
                    <a:pt x="1283" y="275"/>
                  </a:cubicBezTo>
                  <a:cubicBezTo>
                    <a:pt x="1280" y="275"/>
                    <a:pt x="1278" y="277"/>
                    <a:pt x="1278" y="279"/>
                  </a:cubicBezTo>
                  <a:cubicBezTo>
                    <a:pt x="1278" y="285"/>
                    <a:pt x="1278" y="285"/>
                    <a:pt x="1278" y="285"/>
                  </a:cubicBezTo>
                  <a:cubicBezTo>
                    <a:pt x="1290" y="285"/>
                    <a:pt x="1290" y="285"/>
                    <a:pt x="1290" y="285"/>
                  </a:cubicBezTo>
                  <a:close/>
                  <a:moveTo>
                    <a:pt x="2790" y="316"/>
                  </a:moveTo>
                  <a:cubicBezTo>
                    <a:pt x="2790" y="307"/>
                    <a:pt x="2790" y="307"/>
                    <a:pt x="2790" y="307"/>
                  </a:cubicBezTo>
                  <a:cubicBezTo>
                    <a:pt x="2780" y="312"/>
                    <a:pt x="2780" y="312"/>
                    <a:pt x="2780" y="312"/>
                  </a:cubicBezTo>
                  <a:cubicBezTo>
                    <a:pt x="2783" y="313"/>
                    <a:pt x="2787" y="315"/>
                    <a:pt x="2790" y="316"/>
                  </a:cubicBezTo>
                  <a:close/>
                  <a:moveTo>
                    <a:pt x="2790" y="298"/>
                  </a:moveTo>
                  <a:cubicBezTo>
                    <a:pt x="2790" y="296"/>
                    <a:pt x="2790" y="296"/>
                    <a:pt x="2790" y="296"/>
                  </a:cubicBezTo>
                  <a:cubicBezTo>
                    <a:pt x="2763" y="308"/>
                    <a:pt x="2763" y="308"/>
                    <a:pt x="2763" y="308"/>
                  </a:cubicBezTo>
                  <a:cubicBezTo>
                    <a:pt x="2763" y="309"/>
                    <a:pt x="2763" y="309"/>
                    <a:pt x="2763" y="309"/>
                  </a:cubicBezTo>
                  <a:cubicBezTo>
                    <a:pt x="2790" y="298"/>
                    <a:pt x="2790" y="298"/>
                    <a:pt x="2790" y="298"/>
                  </a:cubicBezTo>
                  <a:close/>
                  <a:moveTo>
                    <a:pt x="1221" y="419"/>
                  </a:moveTo>
                  <a:cubicBezTo>
                    <a:pt x="1221" y="395"/>
                    <a:pt x="1221" y="395"/>
                    <a:pt x="1221" y="395"/>
                  </a:cubicBezTo>
                  <a:cubicBezTo>
                    <a:pt x="1212" y="395"/>
                    <a:pt x="1212" y="395"/>
                    <a:pt x="1212" y="395"/>
                  </a:cubicBezTo>
                  <a:cubicBezTo>
                    <a:pt x="1212" y="419"/>
                    <a:pt x="1212" y="419"/>
                    <a:pt x="1212" y="419"/>
                  </a:cubicBezTo>
                  <a:cubicBezTo>
                    <a:pt x="1221" y="419"/>
                    <a:pt x="1221" y="419"/>
                    <a:pt x="1221" y="419"/>
                  </a:cubicBezTo>
                  <a:close/>
                  <a:moveTo>
                    <a:pt x="688" y="309"/>
                  </a:moveTo>
                  <a:cubicBezTo>
                    <a:pt x="689" y="339"/>
                    <a:pt x="689" y="339"/>
                    <a:pt x="689" y="339"/>
                  </a:cubicBezTo>
                  <a:cubicBezTo>
                    <a:pt x="739" y="355"/>
                    <a:pt x="739" y="355"/>
                    <a:pt x="739" y="355"/>
                  </a:cubicBezTo>
                  <a:cubicBezTo>
                    <a:pt x="739" y="357"/>
                    <a:pt x="739" y="357"/>
                    <a:pt x="739" y="357"/>
                  </a:cubicBezTo>
                  <a:cubicBezTo>
                    <a:pt x="751" y="361"/>
                    <a:pt x="751" y="361"/>
                    <a:pt x="751" y="361"/>
                  </a:cubicBezTo>
                  <a:cubicBezTo>
                    <a:pt x="751" y="360"/>
                    <a:pt x="751" y="358"/>
                    <a:pt x="751" y="357"/>
                  </a:cubicBezTo>
                  <a:cubicBezTo>
                    <a:pt x="751" y="357"/>
                    <a:pt x="751" y="357"/>
                    <a:pt x="751" y="357"/>
                  </a:cubicBezTo>
                  <a:cubicBezTo>
                    <a:pt x="751" y="357"/>
                    <a:pt x="751" y="357"/>
                    <a:pt x="751" y="357"/>
                  </a:cubicBezTo>
                  <a:cubicBezTo>
                    <a:pt x="751" y="355"/>
                    <a:pt x="753" y="355"/>
                    <a:pt x="754" y="354"/>
                  </a:cubicBezTo>
                  <a:cubicBezTo>
                    <a:pt x="754" y="350"/>
                    <a:pt x="754" y="350"/>
                    <a:pt x="754" y="350"/>
                  </a:cubicBezTo>
                  <a:cubicBezTo>
                    <a:pt x="755" y="350"/>
                    <a:pt x="755" y="350"/>
                    <a:pt x="755" y="350"/>
                  </a:cubicBezTo>
                  <a:cubicBezTo>
                    <a:pt x="758" y="347"/>
                    <a:pt x="771" y="347"/>
                    <a:pt x="774" y="347"/>
                  </a:cubicBezTo>
                  <a:cubicBezTo>
                    <a:pt x="777" y="347"/>
                    <a:pt x="789" y="347"/>
                    <a:pt x="792" y="350"/>
                  </a:cubicBezTo>
                  <a:cubicBezTo>
                    <a:pt x="793" y="350"/>
                    <a:pt x="793" y="350"/>
                    <a:pt x="793" y="350"/>
                  </a:cubicBezTo>
                  <a:cubicBezTo>
                    <a:pt x="793" y="354"/>
                    <a:pt x="793" y="354"/>
                    <a:pt x="793" y="354"/>
                  </a:cubicBezTo>
                  <a:cubicBezTo>
                    <a:pt x="794" y="355"/>
                    <a:pt x="796" y="355"/>
                    <a:pt x="797" y="356"/>
                  </a:cubicBezTo>
                  <a:cubicBezTo>
                    <a:pt x="797" y="357"/>
                    <a:pt x="797" y="357"/>
                    <a:pt x="797" y="357"/>
                  </a:cubicBezTo>
                  <a:cubicBezTo>
                    <a:pt x="797" y="357"/>
                    <a:pt x="797" y="357"/>
                    <a:pt x="797" y="357"/>
                  </a:cubicBezTo>
                  <a:cubicBezTo>
                    <a:pt x="797" y="358"/>
                    <a:pt x="797" y="360"/>
                    <a:pt x="797" y="361"/>
                  </a:cubicBezTo>
                  <a:cubicBezTo>
                    <a:pt x="800" y="359"/>
                    <a:pt x="809" y="359"/>
                    <a:pt x="811" y="359"/>
                  </a:cubicBezTo>
                  <a:cubicBezTo>
                    <a:pt x="814" y="359"/>
                    <a:pt x="824" y="359"/>
                    <a:pt x="827" y="362"/>
                  </a:cubicBezTo>
                  <a:cubicBezTo>
                    <a:pt x="827" y="362"/>
                    <a:pt x="827" y="362"/>
                    <a:pt x="827" y="362"/>
                  </a:cubicBezTo>
                  <a:cubicBezTo>
                    <a:pt x="827" y="366"/>
                    <a:pt x="827" y="366"/>
                    <a:pt x="827" y="366"/>
                  </a:cubicBezTo>
                  <a:cubicBezTo>
                    <a:pt x="828" y="366"/>
                    <a:pt x="830" y="366"/>
                    <a:pt x="830" y="367"/>
                  </a:cubicBezTo>
                  <a:cubicBezTo>
                    <a:pt x="831" y="368"/>
                    <a:pt x="831" y="368"/>
                    <a:pt x="831" y="368"/>
                  </a:cubicBezTo>
                  <a:cubicBezTo>
                    <a:pt x="831" y="368"/>
                    <a:pt x="831" y="368"/>
                    <a:pt x="831" y="368"/>
                  </a:cubicBezTo>
                  <a:cubicBezTo>
                    <a:pt x="831" y="369"/>
                    <a:pt x="831" y="370"/>
                    <a:pt x="831" y="371"/>
                  </a:cubicBezTo>
                  <a:cubicBezTo>
                    <a:pt x="831" y="371"/>
                    <a:pt x="831" y="371"/>
                    <a:pt x="831" y="371"/>
                  </a:cubicBezTo>
                  <a:cubicBezTo>
                    <a:pt x="834" y="370"/>
                    <a:pt x="840" y="370"/>
                    <a:pt x="842" y="370"/>
                  </a:cubicBezTo>
                  <a:cubicBezTo>
                    <a:pt x="844" y="370"/>
                    <a:pt x="853" y="370"/>
                    <a:pt x="855" y="372"/>
                  </a:cubicBezTo>
                  <a:cubicBezTo>
                    <a:pt x="856" y="372"/>
                    <a:pt x="856" y="372"/>
                    <a:pt x="856" y="372"/>
                  </a:cubicBezTo>
                  <a:cubicBezTo>
                    <a:pt x="856" y="376"/>
                    <a:pt x="856" y="376"/>
                    <a:pt x="856" y="376"/>
                  </a:cubicBezTo>
                  <a:cubicBezTo>
                    <a:pt x="857" y="376"/>
                    <a:pt x="859" y="377"/>
                    <a:pt x="859" y="377"/>
                  </a:cubicBezTo>
                  <a:cubicBezTo>
                    <a:pt x="859" y="378"/>
                    <a:pt x="859" y="378"/>
                    <a:pt x="859" y="378"/>
                  </a:cubicBezTo>
                  <a:cubicBezTo>
                    <a:pt x="859" y="378"/>
                    <a:pt x="859" y="378"/>
                    <a:pt x="859" y="378"/>
                  </a:cubicBezTo>
                  <a:cubicBezTo>
                    <a:pt x="859" y="379"/>
                    <a:pt x="859" y="380"/>
                    <a:pt x="859" y="381"/>
                  </a:cubicBezTo>
                  <a:cubicBezTo>
                    <a:pt x="859" y="382"/>
                    <a:pt x="858" y="382"/>
                    <a:pt x="857" y="383"/>
                  </a:cubicBezTo>
                  <a:cubicBezTo>
                    <a:pt x="858" y="383"/>
                    <a:pt x="859" y="383"/>
                    <a:pt x="859" y="384"/>
                  </a:cubicBezTo>
                  <a:cubicBezTo>
                    <a:pt x="859" y="384"/>
                    <a:pt x="859" y="384"/>
                    <a:pt x="859" y="384"/>
                  </a:cubicBezTo>
                  <a:cubicBezTo>
                    <a:pt x="859" y="384"/>
                    <a:pt x="859" y="384"/>
                    <a:pt x="859" y="384"/>
                  </a:cubicBezTo>
                  <a:cubicBezTo>
                    <a:pt x="859" y="385"/>
                    <a:pt x="859" y="386"/>
                    <a:pt x="859" y="387"/>
                  </a:cubicBezTo>
                  <a:cubicBezTo>
                    <a:pt x="859" y="388"/>
                    <a:pt x="858" y="389"/>
                    <a:pt x="857" y="389"/>
                  </a:cubicBezTo>
                  <a:cubicBezTo>
                    <a:pt x="858" y="389"/>
                    <a:pt x="859" y="390"/>
                    <a:pt x="859" y="391"/>
                  </a:cubicBezTo>
                  <a:cubicBezTo>
                    <a:pt x="859" y="391"/>
                    <a:pt x="859" y="391"/>
                    <a:pt x="859" y="391"/>
                  </a:cubicBezTo>
                  <a:cubicBezTo>
                    <a:pt x="859" y="391"/>
                    <a:pt x="859" y="391"/>
                    <a:pt x="859" y="391"/>
                  </a:cubicBezTo>
                  <a:cubicBezTo>
                    <a:pt x="859" y="392"/>
                    <a:pt x="859" y="393"/>
                    <a:pt x="859" y="394"/>
                  </a:cubicBezTo>
                  <a:cubicBezTo>
                    <a:pt x="859" y="395"/>
                    <a:pt x="857" y="396"/>
                    <a:pt x="856" y="396"/>
                  </a:cubicBezTo>
                  <a:cubicBezTo>
                    <a:pt x="856" y="406"/>
                    <a:pt x="856" y="406"/>
                    <a:pt x="856" y="406"/>
                  </a:cubicBezTo>
                  <a:cubicBezTo>
                    <a:pt x="876" y="405"/>
                    <a:pt x="876" y="405"/>
                    <a:pt x="876" y="405"/>
                  </a:cubicBezTo>
                  <a:cubicBezTo>
                    <a:pt x="876" y="372"/>
                    <a:pt x="876" y="372"/>
                    <a:pt x="876" y="372"/>
                  </a:cubicBezTo>
                  <a:cubicBezTo>
                    <a:pt x="880" y="369"/>
                    <a:pt x="880" y="369"/>
                    <a:pt x="880" y="369"/>
                  </a:cubicBezTo>
                  <a:cubicBezTo>
                    <a:pt x="688" y="309"/>
                    <a:pt x="688" y="309"/>
                    <a:pt x="688" y="309"/>
                  </a:cubicBezTo>
                  <a:close/>
                  <a:moveTo>
                    <a:pt x="795" y="363"/>
                  </a:moveTo>
                  <a:cubicBezTo>
                    <a:pt x="795" y="363"/>
                    <a:pt x="794" y="363"/>
                    <a:pt x="794" y="363"/>
                  </a:cubicBezTo>
                  <a:cubicBezTo>
                    <a:pt x="794" y="364"/>
                    <a:pt x="795" y="364"/>
                    <a:pt x="795" y="364"/>
                  </a:cubicBezTo>
                  <a:cubicBezTo>
                    <a:pt x="795" y="363"/>
                    <a:pt x="795" y="363"/>
                    <a:pt x="795" y="363"/>
                  </a:cubicBezTo>
                  <a:close/>
                  <a:moveTo>
                    <a:pt x="1212" y="387"/>
                  </a:moveTo>
                  <a:cubicBezTo>
                    <a:pt x="1212" y="390"/>
                    <a:pt x="1212" y="390"/>
                    <a:pt x="1212" y="390"/>
                  </a:cubicBezTo>
                  <a:cubicBezTo>
                    <a:pt x="1263" y="390"/>
                    <a:pt x="1263" y="390"/>
                    <a:pt x="1263" y="390"/>
                  </a:cubicBezTo>
                  <a:cubicBezTo>
                    <a:pt x="1263" y="387"/>
                    <a:pt x="1263" y="387"/>
                    <a:pt x="1263" y="387"/>
                  </a:cubicBezTo>
                  <a:cubicBezTo>
                    <a:pt x="1212" y="387"/>
                    <a:pt x="1212" y="387"/>
                    <a:pt x="1212" y="387"/>
                  </a:cubicBezTo>
                  <a:close/>
                  <a:moveTo>
                    <a:pt x="752" y="381"/>
                  </a:moveTo>
                  <a:cubicBezTo>
                    <a:pt x="739" y="383"/>
                    <a:pt x="739" y="383"/>
                    <a:pt x="739" y="383"/>
                  </a:cubicBezTo>
                  <a:cubicBezTo>
                    <a:pt x="739" y="394"/>
                    <a:pt x="739" y="394"/>
                    <a:pt x="739" y="394"/>
                  </a:cubicBezTo>
                  <a:cubicBezTo>
                    <a:pt x="754" y="392"/>
                    <a:pt x="754" y="392"/>
                    <a:pt x="754" y="392"/>
                  </a:cubicBezTo>
                  <a:cubicBezTo>
                    <a:pt x="754" y="382"/>
                    <a:pt x="754" y="382"/>
                    <a:pt x="754" y="382"/>
                  </a:cubicBezTo>
                  <a:cubicBezTo>
                    <a:pt x="754" y="381"/>
                    <a:pt x="753" y="381"/>
                    <a:pt x="752" y="381"/>
                  </a:cubicBezTo>
                  <a:close/>
                  <a:moveTo>
                    <a:pt x="828" y="406"/>
                  </a:moveTo>
                  <a:cubicBezTo>
                    <a:pt x="828" y="396"/>
                    <a:pt x="828" y="396"/>
                    <a:pt x="828" y="396"/>
                  </a:cubicBezTo>
                  <a:cubicBezTo>
                    <a:pt x="828" y="396"/>
                    <a:pt x="827" y="396"/>
                    <a:pt x="827" y="396"/>
                  </a:cubicBezTo>
                  <a:cubicBezTo>
                    <a:pt x="827" y="406"/>
                    <a:pt x="827" y="406"/>
                    <a:pt x="827" y="406"/>
                  </a:cubicBezTo>
                  <a:cubicBezTo>
                    <a:pt x="828" y="406"/>
                    <a:pt x="828" y="406"/>
                    <a:pt x="828" y="406"/>
                  </a:cubicBezTo>
                  <a:close/>
                  <a:moveTo>
                    <a:pt x="827" y="389"/>
                  </a:moveTo>
                  <a:cubicBezTo>
                    <a:pt x="827" y="389"/>
                    <a:pt x="827" y="389"/>
                    <a:pt x="827" y="389"/>
                  </a:cubicBezTo>
                  <a:cubicBezTo>
                    <a:pt x="827" y="389"/>
                    <a:pt x="827" y="389"/>
                    <a:pt x="827" y="389"/>
                  </a:cubicBezTo>
                  <a:cubicBezTo>
                    <a:pt x="827" y="389"/>
                    <a:pt x="827" y="389"/>
                    <a:pt x="827" y="389"/>
                  </a:cubicBezTo>
                  <a:close/>
                  <a:moveTo>
                    <a:pt x="793" y="388"/>
                  </a:moveTo>
                  <a:cubicBezTo>
                    <a:pt x="793" y="387"/>
                    <a:pt x="793" y="387"/>
                    <a:pt x="793" y="387"/>
                  </a:cubicBezTo>
                  <a:cubicBezTo>
                    <a:pt x="793" y="388"/>
                    <a:pt x="793" y="388"/>
                    <a:pt x="793" y="388"/>
                  </a:cubicBezTo>
                  <a:cubicBezTo>
                    <a:pt x="793" y="388"/>
                    <a:pt x="793" y="388"/>
                    <a:pt x="793" y="388"/>
                  </a:cubicBezTo>
                  <a:close/>
                  <a:moveTo>
                    <a:pt x="793" y="382"/>
                  </a:moveTo>
                  <a:cubicBezTo>
                    <a:pt x="793" y="382"/>
                    <a:pt x="793" y="382"/>
                    <a:pt x="793" y="382"/>
                  </a:cubicBezTo>
                  <a:cubicBezTo>
                    <a:pt x="793" y="382"/>
                    <a:pt x="793" y="382"/>
                    <a:pt x="793" y="382"/>
                  </a:cubicBezTo>
                  <a:cubicBezTo>
                    <a:pt x="793" y="382"/>
                    <a:pt x="793" y="382"/>
                    <a:pt x="793" y="382"/>
                  </a:cubicBezTo>
                  <a:close/>
                  <a:moveTo>
                    <a:pt x="650" y="327"/>
                  </a:moveTo>
                  <a:cubicBezTo>
                    <a:pt x="665" y="332"/>
                    <a:pt x="665" y="332"/>
                    <a:pt x="665" y="332"/>
                  </a:cubicBezTo>
                  <a:cubicBezTo>
                    <a:pt x="665" y="322"/>
                    <a:pt x="665" y="322"/>
                    <a:pt x="665" y="322"/>
                  </a:cubicBezTo>
                  <a:cubicBezTo>
                    <a:pt x="650" y="327"/>
                    <a:pt x="650" y="327"/>
                    <a:pt x="650" y="327"/>
                  </a:cubicBezTo>
                  <a:close/>
                  <a:moveTo>
                    <a:pt x="665" y="313"/>
                  </a:moveTo>
                  <a:cubicBezTo>
                    <a:pt x="665" y="312"/>
                    <a:pt x="665" y="312"/>
                    <a:pt x="665" y="312"/>
                  </a:cubicBezTo>
                  <a:cubicBezTo>
                    <a:pt x="631" y="325"/>
                    <a:pt x="631" y="325"/>
                    <a:pt x="631" y="325"/>
                  </a:cubicBezTo>
                  <a:cubicBezTo>
                    <a:pt x="631" y="326"/>
                    <a:pt x="631" y="326"/>
                    <a:pt x="631" y="326"/>
                  </a:cubicBezTo>
                  <a:cubicBezTo>
                    <a:pt x="642" y="322"/>
                    <a:pt x="654" y="318"/>
                    <a:pt x="665" y="313"/>
                  </a:cubicBezTo>
                  <a:close/>
                  <a:moveTo>
                    <a:pt x="793" y="373"/>
                  </a:moveTo>
                  <a:cubicBezTo>
                    <a:pt x="793" y="373"/>
                    <a:pt x="793" y="373"/>
                    <a:pt x="793" y="373"/>
                  </a:cubicBezTo>
                  <a:cubicBezTo>
                    <a:pt x="793" y="373"/>
                    <a:pt x="793" y="373"/>
                    <a:pt x="793" y="373"/>
                  </a:cubicBezTo>
                  <a:cubicBezTo>
                    <a:pt x="793" y="373"/>
                    <a:pt x="793" y="373"/>
                    <a:pt x="793" y="373"/>
                  </a:cubicBezTo>
                  <a:close/>
                  <a:moveTo>
                    <a:pt x="82" y="253"/>
                  </a:moveTo>
                  <a:cubicBezTo>
                    <a:pt x="56" y="245"/>
                    <a:pt x="56" y="245"/>
                    <a:pt x="56" y="245"/>
                  </a:cubicBezTo>
                  <a:cubicBezTo>
                    <a:pt x="56" y="261"/>
                    <a:pt x="56" y="261"/>
                    <a:pt x="56" y="261"/>
                  </a:cubicBezTo>
                  <a:cubicBezTo>
                    <a:pt x="82" y="253"/>
                    <a:pt x="82" y="253"/>
                    <a:pt x="82" y="253"/>
                  </a:cubicBezTo>
                  <a:close/>
                  <a:moveTo>
                    <a:pt x="188" y="290"/>
                  </a:moveTo>
                  <a:cubicBezTo>
                    <a:pt x="188" y="289"/>
                    <a:pt x="188" y="289"/>
                    <a:pt x="188" y="289"/>
                  </a:cubicBezTo>
                  <a:cubicBezTo>
                    <a:pt x="171" y="283"/>
                    <a:pt x="171" y="283"/>
                    <a:pt x="171" y="283"/>
                  </a:cubicBezTo>
                  <a:cubicBezTo>
                    <a:pt x="188" y="290"/>
                    <a:pt x="188" y="290"/>
                    <a:pt x="188" y="290"/>
                  </a:cubicBezTo>
                  <a:close/>
                  <a:moveTo>
                    <a:pt x="55" y="231"/>
                  </a:moveTo>
                  <a:cubicBezTo>
                    <a:pt x="74" y="238"/>
                    <a:pt x="93" y="245"/>
                    <a:pt x="111" y="252"/>
                  </a:cubicBezTo>
                  <a:cubicBezTo>
                    <a:pt x="111" y="250"/>
                    <a:pt x="111" y="250"/>
                    <a:pt x="111" y="250"/>
                  </a:cubicBezTo>
                  <a:cubicBezTo>
                    <a:pt x="55" y="228"/>
                    <a:pt x="55" y="228"/>
                    <a:pt x="55" y="228"/>
                  </a:cubicBezTo>
                  <a:cubicBezTo>
                    <a:pt x="55" y="231"/>
                    <a:pt x="55" y="231"/>
                    <a:pt x="55" y="231"/>
                  </a:cubicBezTo>
                  <a:close/>
                  <a:moveTo>
                    <a:pt x="153" y="266"/>
                  </a:moveTo>
                  <a:cubicBezTo>
                    <a:pt x="165" y="270"/>
                    <a:pt x="177" y="275"/>
                    <a:pt x="188" y="279"/>
                  </a:cubicBezTo>
                  <a:cubicBezTo>
                    <a:pt x="188" y="278"/>
                    <a:pt x="188" y="278"/>
                    <a:pt x="188" y="278"/>
                  </a:cubicBezTo>
                  <a:cubicBezTo>
                    <a:pt x="153" y="265"/>
                    <a:pt x="153" y="265"/>
                    <a:pt x="153" y="265"/>
                  </a:cubicBezTo>
                  <a:cubicBezTo>
                    <a:pt x="153" y="266"/>
                    <a:pt x="153" y="266"/>
                    <a:pt x="153" y="266"/>
                  </a:cubicBezTo>
                  <a:close/>
                  <a:moveTo>
                    <a:pt x="2739" y="319"/>
                  </a:moveTo>
                  <a:cubicBezTo>
                    <a:pt x="2739" y="319"/>
                    <a:pt x="2739" y="319"/>
                    <a:pt x="2739" y="319"/>
                  </a:cubicBezTo>
                  <a:cubicBezTo>
                    <a:pt x="2739" y="319"/>
                    <a:pt x="2738" y="320"/>
                    <a:pt x="2738" y="320"/>
                  </a:cubicBezTo>
                  <a:cubicBezTo>
                    <a:pt x="2738" y="320"/>
                    <a:pt x="2739" y="319"/>
                    <a:pt x="2739" y="319"/>
                  </a:cubicBezTo>
                  <a:close/>
                  <a:moveTo>
                    <a:pt x="1859" y="352"/>
                  </a:moveTo>
                  <a:cubicBezTo>
                    <a:pt x="1861" y="351"/>
                    <a:pt x="1862" y="351"/>
                    <a:pt x="1864" y="351"/>
                  </a:cubicBezTo>
                  <a:cubicBezTo>
                    <a:pt x="1864" y="342"/>
                    <a:pt x="1864" y="333"/>
                    <a:pt x="1864" y="324"/>
                  </a:cubicBezTo>
                  <a:cubicBezTo>
                    <a:pt x="1863" y="325"/>
                    <a:pt x="1861" y="326"/>
                    <a:pt x="1860" y="326"/>
                  </a:cubicBezTo>
                  <a:cubicBezTo>
                    <a:pt x="1860" y="335"/>
                    <a:pt x="1859" y="343"/>
                    <a:pt x="1859" y="352"/>
                  </a:cubicBezTo>
                  <a:close/>
                  <a:moveTo>
                    <a:pt x="1864" y="316"/>
                  </a:moveTo>
                  <a:cubicBezTo>
                    <a:pt x="1864" y="314"/>
                    <a:pt x="1864" y="312"/>
                    <a:pt x="1864" y="310"/>
                  </a:cubicBezTo>
                  <a:cubicBezTo>
                    <a:pt x="1864" y="310"/>
                    <a:pt x="1864" y="310"/>
                    <a:pt x="1864" y="310"/>
                  </a:cubicBezTo>
                  <a:cubicBezTo>
                    <a:pt x="1863" y="311"/>
                    <a:pt x="1861" y="311"/>
                    <a:pt x="1860" y="311"/>
                  </a:cubicBezTo>
                  <a:cubicBezTo>
                    <a:pt x="1860" y="312"/>
                    <a:pt x="1860" y="312"/>
                    <a:pt x="1860" y="313"/>
                  </a:cubicBezTo>
                  <a:cubicBezTo>
                    <a:pt x="1862" y="313"/>
                    <a:pt x="1863" y="314"/>
                    <a:pt x="1864" y="316"/>
                  </a:cubicBezTo>
                  <a:close/>
                  <a:moveTo>
                    <a:pt x="1936" y="297"/>
                  </a:moveTo>
                  <a:cubicBezTo>
                    <a:pt x="1934" y="296"/>
                    <a:pt x="1931" y="296"/>
                    <a:pt x="1930" y="294"/>
                  </a:cubicBezTo>
                  <a:cubicBezTo>
                    <a:pt x="1929" y="294"/>
                    <a:pt x="1929" y="295"/>
                    <a:pt x="1929" y="295"/>
                  </a:cubicBezTo>
                  <a:cubicBezTo>
                    <a:pt x="1929" y="295"/>
                    <a:pt x="1929" y="296"/>
                    <a:pt x="1929" y="296"/>
                  </a:cubicBezTo>
                  <a:cubicBezTo>
                    <a:pt x="1936" y="298"/>
                    <a:pt x="1935" y="300"/>
                    <a:pt x="1935" y="308"/>
                  </a:cubicBezTo>
                  <a:cubicBezTo>
                    <a:pt x="1935" y="310"/>
                    <a:pt x="1931" y="311"/>
                    <a:pt x="1928" y="311"/>
                  </a:cubicBezTo>
                  <a:cubicBezTo>
                    <a:pt x="1928" y="312"/>
                    <a:pt x="1928" y="312"/>
                    <a:pt x="1928" y="313"/>
                  </a:cubicBezTo>
                  <a:cubicBezTo>
                    <a:pt x="1932" y="312"/>
                    <a:pt x="1933" y="312"/>
                    <a:pt x="1936" y="312"/>
                  </a:cubicBezTo>
                  <a:cubicBezTo>
                    <a:pt x="1936" y="307"/>
                    <a:pt x="1936" y="302"/>
                    <a:pt x="1936" y="297"/>
                  </a:cubicBezTo>
                  <a:close/>
                  <a:moveTo>
                    <a:pt x="2219" y="194"/>
                  </a:moveTo>
                  <a:cubicBezTo>
                    <a:pt x="2188" y="180"/>
                    <a:pt x="2188" y="180"/>
                    <a:pt x="2188" y="180"/>
                  </a:cubicBezTo>
                  <a:cubicBezTo>
                    <a:pt x="2188" y="188"/>
                    <a:pt x="2188" y="195"/>
                    <a:pt x="2188" y="203"/>
                  </a:cubicBezTo>
                  <a:cubicBezTo>
                    <a:pt x="2198" y="200"/>
                    <a:pt x="2209" y="197"/>
                    <a:pt x="2219" y="194"/>
                  </a:cubicBezTo>
                  <a:close/>
                  <a:moveTo>
                    <a:pt x="2336" y="247"/>
                  </a:moveTo>
                  <a:cubicBezTo>
                    <a:pt x="2336" y="247"/>
                    <a:pt x="2336" y="246"/>
                    <a:pt x="2336" y="246"/>
                  </a:cubicBezTo>
                  <a:cubicBezTo>
                    <a:pt x="2325" y="241"/>
                    <a:pt x="2314" y="236"/>
                    <a:pt x="2303" y="231"/>
                  </a:cubicBezTo>
                  <a:cubicBezTo>
                    <a:pt x="2314" y="237"/>
                    <a:pt x="2325" y="242"/>
                    <a:pt x="2336" y="247"/>
                  </a:cubicBezTo>
                  <a:close/>
                  <a:moveTo>
                    <a:pt x="2252" y="194"/>
                  </a:moveTo>
                  <a:cubicBezTo>
                    <a:pt x="2252" y="193"/>
                    <a:pt x="2252" y="192"/>
                    <a:pt x="2252" y="191"/>
                  </a:cubicBezTo>
                  <a:cubicBezTo>
                    <a:pt x="2230" y="180"/>
                    <a:pt x="2209" y="169"/>
                    <a:pt x="2187" y="159"/>
                  </a:cubicBezTo>
                  <a:cubicBezTo>
                    <a:pt x="2187" y="160"/>
                    <a:pt x="2187" y="162"/>
                    <a:pt x="2187" y="163"/>
                  </a:cubicBezTo>
                  <a:cubicBezTo>
                    <a:pt x="2209" y="174"/>
                    <a:pt x="2230" y="184"/>
                    <a:pt x="2252" y="194"/>
                  </a:cubicBezTo>
                  <a:close/>
                  <a:moveTo>
                    <a:pt x="2297" y="215"/>
                  </a:moveTo>
                  <a:cubicBezTo>
                    <a:pt x="2310" y="222"/>
                    <a:pt x="2323" y="228"/>
                    <a:pt x="2336" y="234"/>
                  </a:cubicBezTo>
                  <a:cubicBezTo>
                    <a:pt x="2336" y="234"/>
                    <a:pt x="2336" y="233"/>
                    <a:pt x="2336" y="233"/>
                  </a:cubicBezTo>
                  <a:cubicBezTo>
                    <a:pt x="2323" y="226"/>
                    <a:pt x="2310" y="220"/>
                    <a:pt x="2297" y="213"/>
                  </a:cubicBezTo>
                  <a:cubicBezTo>
                    <a:pt x="2297" y="214"/>
                    <a:pt x="2297" y="215"/>
                    <a:pt x="2297" y="215"/>
                  </a:cubicBezTo>
                  <a:close/>
                  <a:moveTo>
                    <a:pt x="1937" y="278"/>
                  </a:moveTo>
                  <a:cubicBezTo>
                    <a:pt x="1937" y="278"/>
                    <a:pt x="1937" y="277"/>
                    <a:pt x="1937" y="277"/>
                  </a:cubicBezTo>
                  <a:cubicBezTo>
                    <a:pt x="1936" y="276"/>
                    <a:pt x="1935" y="276"/>
                    <a:pt x="1934" y="276"/>
                  </a:cubicBezTo>
                  <a:cubicBezTo>
                    <a:pt x="1933" y="277"/>
                    <a:pt x="1931" y="278"/>
                    <a:pt x="1929" y="278"/>
                  </a:cubicBezTo>
                  <a:cubicBezTo>
                    <a:pt x="1929" y="278"/>
                    <a:pt x="1929" y="279"/>
                    <a:pt x="1929" y="279"/>
                  </a:cubicBezTo>
                  <a:cubicBezTo>
                    <a:pt x="1930" y="279"/>
                    <a:pt x="1931" y="280"/>
                    <a:pt x="1931" y="280"/>
                  </a:cubicBezTo>
                  <a:cubicBezTo>
                    <a:pt x="1933" y="279"/>
                    <a:pt x="1935" y="279"/>
                    <a:pt x="1937" y="27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997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200">
                <a:solidFill>
                  <a:srgbClr val="000000"/>
                </a:solidFill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xmlns="" id="{1E5CB9D1-66D2-4C99-95A3-95D0965153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15" y="4596760"/>
              <a:ext cx="11941883" cy="2120150"/>
            </a:xfrm>
            <a:custGeom>
              <a:avLst/>
              <a:gdLst>
                <a:gd name="T0" fmla="*/ 2590 w 2803"/>
                <a:gd name="T1" fmla="*/ 231 h 496"/>
                <a:gd name="T2" fmla="*/ 2619 w 2803"/>
                <a:gd name="T3" fmla="*/ 247 h 496"/>
                <a:gd name="T4" fmla="*/ 2693 w 2803"/>
                <a:gd name="T5" fmla="*/ 278 h 496"/>
                <a:gd name="T6" fmla="*/ 2754 w 2803"/>
                <a:gd name="T7" fmla="*/ 218 h 496"/>
                <a:gd name="T8" fmla="*/ 1222 w 2803"/>
                <a:gd name="T9" fmla="*/ 496 h 496"/>
                <a:gd name="T10" fmla="*/ 55 w 2803"/>
                <a:gd name="T11" fmla="*/ 186 h 496"/>
                <a:gd name="T12" fmla="*/ 148 w 2803"/>
                <a:gd name="T13" fmla="*/ 144 h 496"/>
                <a:gd name="T14" fmla="*/ 239 w 2803"/>
                <a:gd name="T15" fmla="*/ 214 h 496"/>
                <a:gd name="T16" fmla="*/ 435 w 2803"/>
                <a:gd name="T17" fmla="*/ 290 h 496"/>
                <a:gd name="T18" fmla="*/ 470 w 2803"/>
                <a:gd name="T19" fmla="*/ 242 h 496"/>
                <a:gd name="T20" fmla="*/ 470 w 2803"/>
                <a:gd name="T21" fmla="*/ 292 h 496"/>
                <a:gd name="T22" fmla="*/ 558 w 2803"/>
                <a:gd name="T23" fmla="*/ 296 h 496"/>
                <a:gd name="T24" fmla="*/ 606 w 2803"/>
                <a:gd name="T25" fmla="*/ 255 h 496"/>
                <a:gd name="T26" fmla="*/ 666 w 2803"/>
                <a:gd name="T27" fmla="*/ 279 h 496"/>
                <a:gd name="T28" fmla="*/ 900 w 2803"/>
                <a:gd name="T29" fmla="*/ 349 h 496"/>
                <a:gd name="T30" fmla="*/ 976 w 2803"/>
                <a:gd name="T31" fmla="*/ 323 h 496"/>
                <a:gd name="T32" fmla="*/ 1005 w 2803"/>
                <a:gd name="T33" fmla="*/ 266 h 496"/>
                <a:gd name="T34" fmla="*/ 1029 w 2803"/>
                <a:gd name="T35" fmla="*/ 327 h 496"/>
                <a:gd name="T36" fmla="*/ 1109 w 2803"/>
                <a:gd name="T37" fmla="*/ 357 h 496"/>
                <a:gd name="T38" fmla="*/ 1144 w 2803"/>
                <a:gd name="T39" fmla="*/ 339 h 496"/>
                <a:gd name="T40" fmla="*/ 1292 w 2803"/>
                <a:gd name="T41" fmla="*/ 256 h 496"/>
                <a:gd name="T42" fmla="*/ 1437 w 2803"/>
                <a:gd name="T43" fmla="*/ 356 h 496"/>
                <a:gd name="T44" fmla="*/ 1538 w 2803"/>
                <a:gd name="T45" fmla="*/ 356 h 496"/>
                <a:gd name="T46" fmla="*/ 1639 w 2803"/>
                <a:gd name="T47" fmla="*/ 284 h 496"/>
                <a:gd name="T48" fmla="*/ 1802 w 2803"/>
                <a:gd name="T49" fmla="*/ 307 h 496"/>
                <a:gd name="T50" fmla="*/ 1859 w 2803"/>
                <a:gd name="T51" fmla="*/ 272 h 496"/>
                <a:gd name="T52" fmla="*/ 1928 w 2803"/>
                <a:gd name="T53" fmla="*/ 259 h 496"/>
                <a:gd name="T54" fmla="*/ 2012 w 2803"/>
                <a:gd name="T55" fmla="*/ 238 h 496"/>
                <a:gd name="T56" fmla="*/ 2186 w 2803"/>
                <a:gd name="T57" fmla="*/ 139 h 496"/>
                <a:gd name="T58" fmla="*/ 2345 w 2803"/>
                <a:gd name="T59" fmla="*/ 171 h 496"/>
                <a:gd name="T60" fmla="*/ 1667 w 2803"/>
                <a:gd name="T61" fmla="*/ 339 h 496"/>
                <a:gd name="T62" fmla="*/ 1654 w 2803"/>
                <a:gd name="T63" fmla="*/ 356 h 496"/>
                <a:gd name="T64" fmla="*/ 1334 w 2803"/>
                <a:gd name="T65" fmla="*/ 341 h 496"/>
                <a:gd name="T66" fmla="*/ 1311 w 2803"/>
                <a:gd name="T67" fmla="*/ 341 h 496"/>
                <a:gd name="T68" fmla="*/ 1291 w 2803"/>
                <a:gd name="T69" fmla="*/ 282 h 496"/>
                <a:gd name="T70" fmla="*/ 2792 w 2803"/>
                <a:gd name="T71" fmla="*/ 295 h 496"/>
                <a:gd name="T72" fmla="*/ 756 w 2803"/>
                <a:gd name="T73" fmla="*/ 358 h 496"/>
                <a:gd name="T74" fmla="*/ 796 w 2803"/>
                <a:gd name="T75" fmla="*/ 352 h 496"/>
                <a:gd name="T76" fmla="*/ 826 w 2803"/>
                <a:gd name="T77" fmla="*/ 358 h 496"/>
                <a:gd name="T78" fmla="*/ 855 w 2803"/>
                <a:gd name="T79" fmla="*/ 369 h 496"/>
                <a:gd name="T80" fmla="*/ 858 w 2803"/>
                <a:gd name="T81" fmla="*/ 386 h 496"/>
                <a:gd name="T82" fmla="*/ 1264 w 2803"/>
                <a:gd name="T83" fmla="*/ 386 h 496"/>
                <a:gd name="T84" fmla="*/ 628 w 2803"/>
                <a:gd name="T85" fmla="*/ 257 h 496"/>
                <a:gd name="T86" fmla="*/ 827 w 2803"/>
                <a:gd name="T87" fmla="*/ 389 h 496"/>
                <a:gd name="T88" fmla="*/ 796 w 2803"/>
                <a:gd name="T89" fmla="*/ 376 h 496"/>
                <a:gd name="T90" fmla="*/ 582 w 2803"/>
                <a:gd name="T91" fmla="*/ 346 h 496"/>
                <a:gd name="T92" fmla="*/ 605 w 2803"/>
                <a:gd name="T93" fmla="*/ 331 h 496"/>
                <a:gd name="T94" fmla="*/ 792 w 2803"/>
                <a:gd name="T95" fmla="*/ 368 h 496"/>
                <a:gd name="T96" fmla="*/ 197 w 2803"/>
                <a:gd name="T97" fmla="*/ 224 h 496"/>
                <a:gd name="T98" fmla="*/ 153 w 2803"/>
                <a:gd name="T99" fmla="*/ 273 h 496"/>
                <a:gd name="T100" fmla="*/ 152 w 2803"/>
                <a:gd name="T101" fmla="*/ 259 h 496"/>
                <a:gd name="T102" fmla="*/ 2719 w 2803"/>
                <a:gd name="T103" fmla="*/ 330 h 496"/>
                <a:gd name="T104" fmla="*/ 1865 w 2803"/>
                <a:gd name="T105" fmla="*/ 347 h 496"/>
                <a:gd name="T106" fmla="*/ 1937 w 2803"/>
                <a:gd name="T107" fmla="*/ 292 h 496"/>
                <a:gd name="T108" fmla="*/ 2222 w 2803"/>
                <a:gd name="T109" fmla="*/ 190 h 496"/>
                <a:gd name="T110" fmla="*/ 2253 w 2803"/>
                <a:gd name="T111" fmla="*/ 186 h 496"/>
                <a:gd name="T112" fmla="*/ 1938 w 2803"/>
                <a:gd name="T113" fmla="*/ 275 h 496"/>
                <a:gd name="T114" fmla="*/ 1859 w 2803"/>
                <a:gd name="T115" fmla="*/ 291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803" h="496">
                  <a:moveTo>
                    <a:pt x="2454" y="15"/>
                  </a:moveTo>
                  <a:cubicBezTo>
                    <a:pt x="2460" y="171"/>
                    <a:pt x="2460" y="171"/>
                    <a:pt x="2460" y="171"/>
                  </a:cubicBezTo>
                  <a:cubicBezTo>
                    <a:pt x="2473" y="168"/>
                    <a:pt x="2478" y="166"/>
                    <a:pt x="2490" y="163"/>
                  </a:cubicBezTo>
                  <a:cubicBezTo>
                    <a:pt x="2520" y="197"/>
                    <a:pt x="2548" y="229"/>
                    <a:pt x="2577" y="261"/>
                  </a:cubicBezTo>
                  <a:cubicBezTo>
                    <a:pt x="2576" y="267"/>
                    <a:pt x="2576" y="273"/>
                    <a:pt x="2576" y="279"/>
                  </a:cubicBezTo>
                  <a:cubicBezTo>
                    <a:pt x="2581" y="279"/>
                    <a:pt x="2585" y="278"/>
                    <a:pt x="2589" y="278"/>
                  </a:cubicBezTo>
                  <a:cubicBezTo>
                    <a:pt x="2589" y="273"/>
                    <a:pt x="2589" y="269"/>
                    <a:pt x="2589" y="264"/>
                  </a:cubicBezTo>
                  <a:cubicBezTo>
                    <a:pt x="2582" y="261"/>
                    <a:pt x="2586" y="251"/>
                    <a:pt x="2589" y="249"/>
                  </a:cubicBezTo>
                  <a:cubicBezTo>
                    <a:pt x="2589" y="248"/>
                    <a:pt x="2589" y="247"/>
                    <a:pt x="2589" y="246"/>
                  </a:cubicBezTo>
                  <a:cubicBezTo>
                    <a:pt x="2583" y="242"/>
                    <a:pt x="2586" y="232"/>
                    <a:pt x="2590" y="231"/>
                  </a:cubicBezTo>
                  <a:cubicBezTo>
                    <a:pt x="2590" y="230"/>
                    <a:pt x="2590" y="229"/>
                    <a:pt x="2590" y="228"/>
                  </a:cubicBezTo>
                  <a:cubicBezTo>
                    <a:pt x="2583" y="224"/>
                    <a:pt x="2586" y="214"/>
                    <a:pt x="2590" y="213"/>
                  </a:cubicBezTo>
                  <a:cubicBezTo>
                    <a:pt x="2590" y="210"/>
                    <a:pt x="2590" y="207"/>
                    <a:pt x="2590" y="204"/>
                  </a:cubicBezTo>
                  <a:cubicBezTo>
                    <a:pt x="2590" y="204"/>
                    <a:pt x="2590" y="204"/>
                    <a:pt x="2590" y="204"/>
                  </a:cubicBezTo>
                  <a:cubicBezTo>
                    <a:pt x="2592" y="196"/>
                    <a:pt x="2619" y="198"/>
                    <a:pt x="2620" y="206"/>
                  </a:cubicBezTo>
                  <a:cubicBezTo>
                    <a:pt x="2620" y="206"/>
                    <a:pt x="2620" y="206"/>
                    <a:pt x="2620" y="206"/>
                  </a:cubicBezTo>
                  <a:cubicBezTo>
                    <a:pt x="2620" y="209"/>
                    <a:pt x="2620" y="212"/>
                    <a:pt x="2620" y="215"/>
                  </a:cubicBezTo>
                  <a:cubicBezTo>
                    <a:pt x="2622" y="216"/>
                    <a:pt x="2625" y="226"/>
                    <a:pt x="2619" y="229"/>
                  </a:cubicBezTo>
                  <a:cubicBezTo>
                    <a:pt x="2619" y="230"/>
                    <a:pt x="2619" y="231"/>
                    <a:pt x="2619" y="232"/>
                  </a:cubicBezTo>
                  <a:cubicBezTo>
                    <a:pt x="2621" y="234"/>
                    <a:pt x="2625" y="244"/>
                    <a:pt x="2619" y="247"/>
                  </a:cubicBezTo>
                  <a:cubicBezTo>
                    <a:pt x="2619" y="248"/>
                    <a:pt x="2619" y="250"/>
                    <a:pt x="2619" y="251"/>
                  </a:cubicBezTo>
                  <a:cubicBezTo>
                    <a:pt x="2621" y="252"/>
                    <a:pt x="2624" y="263"/>
                    <a:pt x="2618" y="265"/>
                  </a:cubicBezTo>
                  <a:cubicBezTo>
                    <a:pt x="2618" y="268"/>
                    <a:pt x="2618" y="271"/>
                    <a:pt x="2618" y="274"/>
                  </a:cubicBezTo>
                  <a:cubicBezTo>
                    <a:pt x="2620" y="274"/>
                    <a:pt x="2621" y="274"/>
                    <a:pt x="2623" y="274"/>
                  </a:cubicBezTo>
                  <a:cubicBezTo>
                    <a:pt x="2625" y="277"/>
                    <a:pt x="2627" y="281"/>
                    <a:pt x="2630" y="284"/>
                  </a:cubicBezTo>
                  <a:cubicBezTo>
                    <a:pt x="2632" y="281"/>
                    <a:pt x="2635" y="279"/>
                    <a:pt x="2637" y="276"/>
                  </a:cubicBezTo>
                  <a:cubicBezTo>
                    <a:pt x="2645" y="279"/>
                    <a:pt x="2652" y="281"/>
                    <a:pt x="2659" y="284"/>
                  </a:cubicBezTo>
                  <a:cubicBezTo>
                    <a:pt x="2665" y="151"/>
                    <a:pt x="2665" y="151"/>
                    <a:pt x="2665" y="151"/>
                  </a:cubicBezTo>
                  <a:cubicBezTo>
                    <a:pt x="2666" y="142"/>
                    <a:pt x="2693" y="145"/>
                    <a:pt x="2692" y="153"/>
                  </a:cubicBezTo>
                  <a:cubicBezTo>
                    <a:pt x="2693" y="278"/>
                    <a:pt x="2693" y="278"/>
                    <a:pt x="2693" y="278"/>
                  </a:cubicBezTo>
                  <a:cubicBezTo>
                    <a:pt x="2695" y="277"/>
                    <a:pt x="2697" y="275"/>
                    <a:pt x="2699" y="273"/>
                  </a:cubicBezTo>
                  <a:cubicBezTo>
                    <a:pt x="2710" y="277"/>
                    <a:pt x="2710" y="276"/>
                    <a:pt x="2716" y="286"/>
                  </a:cubicBezTo>
                  <a:cubicBezTo>
                    <a:pt x="2715" y="287"/>
                    <a:pt x="2714" y="288"/>
                    <a:pt x="2713" y="288"/>
                  </a:cubicBezTo>
                  <a:cubicBezTo>
                    <a:pt x="2714" y="289"/>
                    <a:pt x="2716" y="289"/>
                    <a:pt x="2717" y="290"/>
                  </a:cubicBezTo>
                  <a:cubicBezTo>
                    <a:pt x="2717" y="295"/>
                    <a:pt x="2717" y="300"/>
                    <a:pt x="2717" y="304"/>
                  </a:cubicBezTo>
                  <a:cubicBezTo>
                    <a:pt x="2718" y="305"/>
                    <a:pt x="2719" y="305"/>
                    <a:pt x="2720" y="306"/>
                  </a:cubicBezTo>
                  <a:cubicBezTo>
                    <a:pt x="2720" y="310"/>
                    <a:pt x="2720" y="314"/>
                    <a:pt x="2720" y="317"/>
                  </a:cubicBezTo>
                  <a:cubicBezTo>
                    <a:pt x="2727" y="314"/>
                    <a:pt x="2734" y="311"/>
                    <a:pt x="2741" y="307"/>
                  </a:cubicBezTo>
                  <a:cubicBezTo>
                    <a:pt x="2742" y="282"/>
                    <a:pt x="2743" y="256"/>
                    <a:pt x="2744" y="231"/>
                  </a:cubicBezTo>
                  <a:cubicBezTo>
                    <a:pt x="2742" y="229"/>
                    <a:pt x="2740" y="216"/>
                    <a:pt x="2754" y="218"/>
                  </a:cubicBezTo>
                  <a:cubicBezTo>
                    <a:pt x="2767" y="219"/>
                    <a:pt x="2766" y="230"/>
                    <a:pt x="2762" y="232"/>
                  </a:cubicBezTo>
                  <a:cubicBezTo>
                    <a:pt x="2762" y="297"/>
                    <a:pt x="2762" y="297"/>
                    <a:pt x="2762" y="297"/>
                  </a:cubicBezTo>
                  <a:cubicBezTo>
                    <a:pt x="2792" y="284"/>
                    <a:pt x="2792" y="284"/>
                    <a:pt x="2792" y="284"/>
                  </a:cubicBezTo>
                  <a:cubicBezTo>
                    <a:pt x="2803" y="279"/>
                    <a:pt x="2803" y="279"/>
                    <a:pt x="2803" y="279"/>
                  </a:cubicBezTo>
                  <a:cubicBezTo>
                    <a:pt x="2803" y="279"/>
                    <a:pt x="2803" y="279"/>
                    <a:pt x="2803" y="279"/>
                  </a:cubicBezTo>
                  <a:cubicBezTo>
                    <a:pt x="2803" y="327"/>
                    <a:pt x="2803" y="327"/>
                    <a:pt x="2803" y="327"/>
                  </a:cubicBezTo>
                  <a:cubicBezTo>
                    <a:pt x="2803" y="327"/>
                    <a:pt x="2803" y="327"/>
                    <a:pt x="2803" y="327"/>
                  </a:cubicBezTo>
                  <a:cubicBezTo>
                    <a:pt x="2803" y="496"/>
                    <a:pt x="2803" y="496"/>
                    <a:pt x="2803" y="496"/>
                  </a:cubicBezTo>
                  <a:cubicBezTo>
                    <a:pt x="1222" y="496"/>
                    <a:pt x="1222" y="496"/>
                    <a:pt x="1222" y="496"/>
                  </a:cubicBezTo>
                  <a:cubicBezTo>
                    <a:pt x="1222" y="496"/>
                    <a:pt x="1222" y="496"/>
                    <a:pt x="1222" y="496"/>
                  </a:cubicBezTo>
                  <a:cubicBezTo>
                    <a:pt x="0" y="496"/>
                    <a:pt x="0" y="496"/>
                    <a:pt x="0" y="496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20" y="269"/>
                    <a:pt x="20" y="269"/>
                    <a:pt x="20" y="269"/>
                  </a:cubicBezTo>
                  <a:cubicBezTo>
                    <a:pt x="23" y="188"/>
                    <a:pt x="23" y="188"/>
                    <a:pt x="23" y="188"/>
                  </a:cubicBezTo>
                  <a:cubicBezTo>
                    <a:pt x="23" y="190"/>
                    <a:pt x="23" y="190"/>
                    <a:pt x="23" y="190"/>
                  </a:cubicBezTo>
                  <a:cubicBezTo>
                    <a:pt x="21" y="189"/>
                    <a:pt x="20" y="188"/>
                    <a:pt x="20" y="186"/>
                  </a:cubicBezTo>
                  <a:cubicBezTo>
                    <a:pt x="20" y="184"/>
                    <a:pt x="20" y="181"/>
                    <a:pt x="20" y="179"/>
                  </a:cubicBezTo>
                  <a:cubicBezTo>
                    <a:pt x="20" y="176"/>
                    <a:pt x="28" y="173"/>
                    <a:pt x="37" y="173"/>
                  </a:cubicBezTo>
                  <a:cubicBezTo>
                    <a:pt x="46" y="173"/>
                    <a:pt x="55" y="175"/>
                    <a:pt x="55" y="179"/>
                  </a:cubicBezTo>
                  <a:cubicBezTo>
                    <a:pt x="55" y="181"/>
                    <a:pt x="55" y="184"/>
                    <a:pt x="55" y="186"/>
                  </a:cubicBezTo>
                  <a:cubicBezTo>
                    <a:pt x="55" y="188"/>
                    <a:pt x="54" y="189"/>
                    <a:pt x="53" y="189"/>
                  </a:cubicBezTo>
                  <a:cubicBezTo>
                    <a:pt x="53" y="212"/>
                    <a:pt x="53" y="212"/>
                    <a:pt x="53" y="212"/>
                  </a:cubicBezTo>
                  <a:cubicBezTo>
                    <a:pt x="113" y="236"/>
                    <a:pt x="113" y="236"/>
                    <a:pt x="113" y="236"/>
                  </a:cubicBezTo>
                  <a:cubicBezTo>
                    <a:pt x="116" y="145"/>
                    <a:pt x="116" y="145"/>
                    <a:pt x="116" y="145"/>
                  </a:cubicBezTo>
                  <a:cubicBezTo>
                    <a:pt x="113" y="144"/>
                    <a:pt x="112" y="142"/>
                    <a:pt x="112" y="141"/>
                  </a:cubicBezTo>
                  <a:cubicBezTo>
                    <a:pt x="112" y="138"/>
                    <a:pt x="112" y="135"/>
                    <a:pt x="112" y="132"/>
                  </a:cubicBezTo>
                  <a:cubicBezTo>
                    <a:pt x="113" y="128"/>
                    <a:pt x="122" y="125"/>
                    <a:pt x="131" y="125"/>
                  </a:cubicBezTo>
                  <a:cubicBezTo>
                    <a:pt x="141" y="125"/>
                    <a:pt x="151" y="127"/>
                    <a:pt x="151" y="132"/>
                  </a:cubicBezTo>
                  <a:cubicBezTo>
                    <a:pt x="151" y="135"/>
                    <a:pt x="151" y="138"/>
                    <a:pt x="151" y="141"/>
                  </a:cubicBezTo>
                  <a:cubicBezTo>
                    <a:pt x="151" y="142"/>
                    <a:pt x="150" y="143"/>
                    <a:pt x="148" y="144"/>
                  </a:cubicBezTo>
                  <a:cubicBezTo>
                    <a:pt x="152" y="251"/>
                    <a:pt x="152" y="251"/>
                    <a:pt x="152" y="251"/>
                  </a:cubicBezTo>
                  <a:cubicBezTo>
                    <a:pt x="190" y="267"/>
                    <a:pt x="190" y="267"/>
                    <a:pt x="190" y="267"/>
                  </a:cubicBezTo>
                  <a:cubicBezTo>
                    <a:pt x="190" y="250"/>
                    <a:pt x="190" y="250"/>
                    <a:pt x="190" y="250"/>
                  </a:cubicBezTo>
                  <a:cubicBezTo>
                    <a:pt x="196" y="249"/>
                    <a:pt x="196" y="249"/>
                    <a:pt x="196" y="249"/>
                  </a:cubicBezTo>
                  <a:cubicBezTo>
                    <a:pt x="196" y="228"/>
                    <a:pt x="196" y="228"/>
                    <a:pt x="196" y="228"/>
                  </a:cubicBezTo>
                  <a:cubicBezTo>
                    <a:pt x="202" y="226"/>
                    <a:pt x="202" y="226"/>
                    <a:pt x="202" y="226"/>
                  </a:cubicBezTo>
                  <a:cubicBezTo>
                    <a:pt x="197" y="224"/>
                    <a:pt x="197" y="224"/>
                    <a:pt x="197" y="224"/>
                  </a:cubicBezTo>
                  <a:cubicBezTo>
                    <a:pt x="206" y="212"/>
                    <a:pt x="206" y="212"/>
                    <a:pt x="206" y="212"/>
                  </a:cubicBezTo>
                  <a:cubicBezTo>
                    <a:pt x="227" y="206"/>
                    <a:pt x="227" y="206"/>
                    <a:pt x="227" y="206"/>
                  </a:cubicBezTo>
                  <a:cubicBezTo>
                    <a:pt x="239" y="214"/>
                    <a:pt x="239" y="214"/>
                    <a:pt x="239" y="214"/>
                  </a:cubicBezTo>
                  <a:cubicBezTo>
                    <a:pt x="245" y="41"/>
                    <a:pt x="245" y="41"/>
                    <a:pt x="245" y="41"/>
                  </a:cubicBezTo>
                  <a:cubicBezTo>
                    <a:pt x="245" y="36"/>
                    <a:pt x="255" y="32"/>
                    <a:pt x="268" y="32"/>
                  </a:cubicBezTo>
                  <a:cubicBezTo>
                    <a:pt x="282" y="32"/>
                    <a:pt x="292" y="36"/>
                    <a:pt x="292" y="41"/>
                  </a:cubicBezTo>
                  <a:cubicBezTo>
                    <a:pt x="298" y="223"/>
                    <a:pt x="298" y="223"/>
                    <a:pt x="298" y="223"/>
                  </a:cubicBezTo>
                  <a:cubicBezTo>
                    <a:pt x="336" y="214"/>
                    <a:pt x="336" y="214"/>
                    <a:pt x="336" y="214"/>
                  </a:cubicBezTo>
                  <a:cubicBezTo>
                    <a:pt x="426" y="291"/>
                    <a:pt x="426" y="291"/>
                    <a:pt x="426" y="291"/>
                  </a:cubicBezTo>
                  <a:cubicBezTo>
                    <a:pt x="426" y="306"/>
                    <a:pt x="426" y="306"/>
                    <a:pt x="426" y="306"/>
                  </a:cubicBezTo>
                  <a:cubicBezTo>
                    <a:pt x="438" y="304"/>
                    <a:pt x="438" y="304"/>
                    <a:pt x="438" y="304"/>
                  </a:cubicBezTo>
                  <a:cubicBezTo>
                    <a:pt x="438" y="293"/>
                    <a:pt x="438" y="293"/>
                    <a:pt x="438" y="293"/>
                  </a:cubicBezTo>
                  <a:cubicBezTo>
                    <a:pt x="436" y="292"/>
                    <a:pt x="435" y="291"/>
                    <a:pt x="435" y="290"/>
                  </a:cubicBezTo>
                  <a:cubicBezTo>
                    <a:pt x="435" y="283"/>
                    <a:pt x="434" y="282"/>
                    <a:pt x="438" y="280"/>
                  </a:cubicBezTo>
                  <a:cubicBezTo>
                    <a:pt x="438" y="277"/>
                    <a:pt x="438" y="277"/>
                    <a:pt x="438" y="277"/>
                  </a:cubicBezTo>
                  <a:cubicBezTo>
                    <a:pt x="436" y="276"/>
                    <a:pt x="435" y="275"/>
                    <a:pt x="435" y="274"/>
                  </a:cubicBezTo>
                  <a:cubicBezTo>
                    <a:pt x="435" y="267"/>
                    <a:pt x="434" y="266"/>
                    <a:pt x="438" y="264"/>
                  </a:cubicBezTo>
                  <a:cubicBezTo>
                    <a:pt x="438" y="262"/>
                    <a:pt x="438" y="262"/>
                    <a:pt x="438" y="262"/>
                  </a:cubicBezTo>
                  <a:cubicBezTo>
                    <a:pt x="436" y="261"/>
                    <a:pt x="435" y="260"/>
                    <a:pt x="435" y="259"/>
                  </a:cubicBezTo>
                  <a:cubicBezTo>
                    <a:pt x="435" y="252"/>
                    <a:pt x="434" y="251"/>
                    <a:pt x="438" y="249"/>
                  </a:cubicBezTo>
                  <a:cubicBezTo>
                    <a:pt x="438" y="242"/>
                    <a:pt x="438" y="242"/>
                    <a:pt x="438" y="242"/>
                  </a:cubicBezTo>
                  <a:cubicBezTo>
                    <a:pt x="439" y="242"/>
                    <a:pt x="439" y="242"/>
                    <a:pt x="439" y="242"/>
                  </a:cubicBezTo>
                  <a:cubicBezTo>
                    <a:pt x="440" y="235"/>
                    <a:pt x="469" y="235"/>
                    <a:pt x="470" y="242"/>
                  </a:cubicBezTo>
                  <a:cubicBezTo>
                    <a:pt x="470" y="242"/>
                    <a:pt x="470" y="242"/>
                    <a:pt x="470" y="242"/>
                  </a:cubicBezTo>
                  <a:cubicBezTo>
                    <a:pt x="470" y="249"/>
                    <a:pt x="470" y="249"/>
                    <a:pt x="470" y="249"/>
                  </a:cubicBezTo>
                  <a:cubicBezTo>
                    <a:pt x="474" y="251"/>
                    <a:pt x="473" y="252"/>
                    <a:pt x="473" y="259"/>
                  </a:cubicBezTo>
                  <a:cubicBezTo>
                    <a:pt x="473" y="260"/>
                    <a:pt x="472" y="261"/>
                    <a:pt x="470" y="262"/>
                  </a:cubicBezTo>
                  <a:cubicBezTo>
                    <a:pt x="470" y="265"/>
                    <a:pt x="470" y="265"/>
                    <a:pt x="470" y="265"/>
                  </a:cubicBezTo>
                  <a:cubicBezTo>
                    <a:pt x="474" y="266"/>
                    <a:pt x="473" y="267"/>
                    <a:pt x="473" y="274"/>
                  </a:cubicBezTo>
                  <a:cubicBezTo>
                    <a:pt x="473" y="275"/>
                    <a:pt x="472" y="276"/>
                    <a:pt x="470" y="277"/>
                  </a:cubicBezTo>
                  <a:cubicBezTo>
                    <a:pt x="470" y="280"/>
                    <a:pt x="470" y="280"/>
                    <a:pt x="470" y="280"/>
                  </a:cubicBezTo>
                  <a:cubicBezTo>
                    <a:pt x="474" y="282"/>
                    <a:pt x="473" y="283"/>
                    <a:pt x="473" y="290"/>
                  </a:cubicBezTo>
                  <a:cubicBezTo>
                    <a:pt x="473" y="291"/>
                    <a:pt x="472" y="292"/>
                    <a:pt x="470" y="292"/>
                  </a:cubicBezTo>
                  <a:cubicBezTo>
                    <a:pt x="470" y="300"/>
                    <a:pt x="470" y="300"/>
                    <a:pt x="470" y="300"/>
                  </a:cubicBezTo>
                  <a:cubicBezTo>
                    <a:pt x="475" y="299"/>
                    <a:pt x="475" y="299"/>
                    <a:pt x="475" y="299"/>
                  </a:cubicBezTo>
                  <a:cubicBezTo>
                    <a:pt x="482" y="308"/>
                    <a:pt x="482" y="308"/>
                    <a:pt x="482" y="308"/>
                  </a:cubicBezTo>
                  <a:cubicBezTo>
                    <a:pt x="490" y="301"/>
                    <a:pt x="490" y="301"/>
                    <a:pt x="490" y="301"/>
                  </a:cubicBezTo>
                  <a:cubicBezTo>
                    <a:pt x="514" y="307"/>
                    <a:pt x="514" y="307"/>
                    <a:pt x="514" y="307"/>
                  </a:cubicBezTo>
                  <a:cubicBezTo>
                    <a:pt x="518" y="193"/>
                    <a:pt x="518" y="193"/>
                    <a:pt x="518" y="193"/>
                  </a:cubicBezTo>
                  <a:cubicBezTo>
                    <a:pt x="518" y="190"/>
                    <a:pt x="524" y="187"/>
                    <a:pt x="532" y="187"/>
                  </a:cubicBezTo>
                  <a:cubicBezTo>
                    <a:pt x="541" y="187"/>
                    <a:pt x="547" y="189"/>
                    <a:pt x="547" y="193"/>
                  </a:cubicBezTo>
                  <a:cubicBezTo>
                    <a:pt x="551" y="301"/>
                    <a:pt x="551" y="301"/>
                    <a:pt x="551" y="301"/>
                  </a:cubicBezTo>
                  <a:cubicBezTo>
                    <a:pt x="558" y="296"/>
                    <a:pt x="558" y="296"/>
                    <a:pt x="558" y="296"/>
                  </a:cubicBezTo>
                  <a:cubicBezTo>
                    <a:pt x="571" y="300"/>
                    <a:pt x="571" y="300"/>
                    <a:pt x="571" y="300"/>
                  </a:cubicBezTo>
                  <a:cubicBezTo>
                    <a:pt x="577" y="307"/>
                    <a:pt x="577" y="307"/>
                    <a:pt x="577" y="307"/>
                  </a:cubicBezTo>
                  <a:cubicBezTo>
                    <a:pt x="574" y="308"/>
                    <a:pt x="574" y="308"/>
                    <a:pt x="574" y="308"/>
                  </a:cubicBezTo>
                  <a:cubicBezTo>
                    <a:pt x="578" y="310"/>
                    <a:pt x="578" y="310"/>
                    <a:pt x="578" y="310"/>
                  </a:cubicBezTo>
                  <a:cubicBezTo>
                    <a:pt x="578" y="322"/>
                    <a:pt x="578" y="322"/>
                    <a:pt x="578" y="322"/>
                  </a:cubicBezTo>
                  <a:cubicBezTo>
                    <a:pt x="582" y="323"/>
                    <a:pt x="582" y="323"/>
                    <a:pt x="582" y="323"/>
                  </a:cubicBezTo>
                  <a:cubicBezTo>
                    <a:pt x="582" y="334"/>
                    <a:pt x="582" y="334"/>
                    <a:pt x="582" y="334"/>
                  </a:cubicBezTo>
                  <a:cubicBezTo>
                    <a:pt x="605" y="324"/>
                    <a:pt x="605" y="324"/>
                    <a:pt x="605" y="324"/>
                  </a:cubicBezTo>
                  <a:cubicBezTo>
                    <a:pt x="607" y="257"/>
                    <a:pt x="607" y="257"/>
                    <a:pt x="607" y="257"/>
                  </a:cubicBezTo>
                  <a:cubicBezTo>
                    <a:pt x="606" y="256"/>
                    <a:pt x="606" y="256"/>
                    <a:pt x="606" y="255"/>
                  </a:cubicBezTo>
                  <a:cubicBezTo>
                    <a:pt x="606" y="253"/>
                    <a:pt x="606" y="251"/>
                    <a:pt x="606" y="249"/>
                  </a:cubicBezTo>
                  <a:cubicBezTo>
                    <a:pt x="606" y="246"/>
                    <a:pt x="612" y="245"/>
                    <a:pt x="618" y="245"/>
                  </a:cubicBezTo>
                  <a:cubicBezTo>
                    <a:pt x="624" y="245"/>
                    <a:pt x="630" y="247"/>
                    <a:pt x="630" y="249"/>
                  </a:cubicBezTo>
                  <a:cubicBezTo>
                    <a:pt x="630" y="251"/>
                    <a:pt x="630" y="253"/>
                    <a:pt x="630" y="255"/>
                  </a:cubicBezTo>
                  <a:cubicBezTo>
                    <a:pt x="630" y="256"/>
                    <a:pt x="629" y="257"/>
                    <a:pt x="628" y="257"/>
                  </a:cubicBezTo>
                  <a:cubicBezTo>
                    <a:pt x="630" y="314"/>
                    <a:pt x="630" y="314"/>
                    <a:pt x="630" y="314"/>
                  </a:cubicBezTo>
                  <a:cubicBezTo>
                    <a:pt x="667" y="299"/>
                    <a:pt x="667" y="299"/>
                    <a:pt x="667" y="299"/>
                  </a:cubicBezTo>
                  <a:cubicBezTo>
                    <a:pt x="667" y="285"/>
                    <a:pt x="667" y="285"/>
                    <a:pt x="667" y="285"/>
                  </a:cubicBezTo>
                  <a:cubicBezTo>
                    <a:pt x="666" y="285"/>
                    <a:pt x="666" y="284"/>
                    <a:pt x="666" y="283"/>
                  </a:cubicBezTo>
                  <a:cubicBezTo>
                    <a:pt x="666" y="282"/>
                    <a:pt x="666" y="280"/>
                    <a:pt x="666" y="279"/>
                  </a:cubicBezTo>
                  <a:cubicBezTo>
                    <a:pt x="666" y="276"/>
                    <a:pt x="672" y="275"/>
                    <a:pt x="677" y="275"/>
                  </a:cubicBezTo>
                  <a:cubicBezTo>
                    <a:pt x="682" y="275"/>
                    <a:pt x="688" y="277"/>
                    <a:pt x="688" y="279"/>
                  </a:cubicBezTo>
                  <a:cubicBezTo>
                    <a:pt x="688" y="280"/>
                    <a:pt x="688" y="282"/>
                    <a:pt x="688" y="283"/>
                  </a:cubicBezTo>
                  <a:cubicBezTo>
                    <a:pt x="688" y="284"/>
                    <a:pt x="687" y="285"/>
                    <a:pt x="686" y="286"/>
                  </a:cubicBezTo>
                  <a:cubicBezTo>
                    <a:pt x="686" y="284"/>
                    <a:pt x="686" y="284"/>
                    <a:pt x="686" y="284"/>
                  </a:cubicBezTo>
                  <a:cubicBezTo>
                    <a:pt x="686" y="298"/>
                    <a:pt x="686" y="298"/>
                    <a:pt x="686" y="298"/>
                  </a:cubicBezTo>
                  <a:cubicBezTo>
                    <a:pt x="885" y="360"/>
                    <a:pt x="885" y="360"/>
                    <a:pt x="885" y="360"/>
                  </a:cubicBezTo>
                  <a:cubicBezTo>
                    <a:pt x="887" y="359"/>
                    <a:pt x="887" y="359"/>
                    <a:pt x="887" y="359"/>
                  </a:cubicBezTo>
                  <a:cubicBezTo>
                    <a:pt x="900" y="359"/>
                    <a:pt x="900" y="359"/>
                    <a:pt x="900" y="359"/>
                  </a:cubicBezTo>
                  <a:cubicBezTo>
                    <a:pt x="900" y="349"/>
                    <a:pt x="900" y="349"/>
                    <a:pt x="900" y="349"/>
                  </a:cubicBezTo>
                  <a:cubicBezTo>
                    <a:pt x="906" y="342"/>
                    <a:pt x="906" y="342"/>
                    <a:pt x="906" y="342"/>
                  </a:cubicBezTo>
                  <a:cubicBezTo>
                    <a:pt x="970" y="342"/>
                    <a:pt x="970" y="342"/>
                    <a:pt x="970" y="342"/>
                  </a:cubicBezTo>
                  <a:cubicBezTo>
                    <a:pt x="970" y="359"/>
                    <a:pt x="970" y="359"/>
                    <a:pt x="970" y="359"/>
                  </a:cubicBezTo>
                  <a:cubicBezTo>
                    <a:pt x="981" y="359"/>
                    <a:pt x="981" y="359"/>
                    <a:pt x="981" y="359"/>
                  </a:cubicBezTo>
                  <a:cubicBezTo>
                    <a:pt x="981" y="351"/>
                    <a:pt x="981" y="351"/>
                    <a:pt x="981" y="351"/>
                  </a:cubicBezTo>
                  <a:cubicBezTo>
                    <a:pt x="978" y="350"/>
                    <a:pt x="976" y="348"/>
                    <a:pt x="976" y="346"/>
                  </a:cubicBezTo>
                  <a:cubicBezTo>
                    <a:pt x="976" y="343"/>
                    <a:pt x="976" y="339"/>
                    <a:pt x="976" y="336"/>
                  </a:cubicBezTo>
                  <a:cubicBezTo>
                    <a:pt x="976" y="334"/>
                    <a:pt x="978" y="333"/>
                    <a:pt x="981" y="332"/>
                  </a:cubicBezTo>
                  <a:cubicBezTo>
                    <a:pt x="981" y="327"/>
                    <a:pt x="981" y="327"/>
                    <a:pt x="981" y="327"/>
                  </a:cubicBezTo>
                  <a:cubicBezTo>
                    <a:pt x="978" y="326"/>
                    <a:pt x="976" y="324"/>
                    <a:pt x="976" y="323"/>
                  </a:cubicBezTo>
                  <a:cubicBezTo>
                    <a:pt x="976" y="319"/>
                    <a:pt x="976" y="316"/>
                    <a:pt x="976" y="312"/>
                  </a:cubicBezTo>
                  <a:cubicBezTo>
                    <a:pt x="976" y="311"/>
                    <a:pt x="978" y="309"/>
                    <a:pt x="981" y="308"/>
                  </a:cubicBezTo>
                  <a:cubicBezTo>
                    <a:pt x="981" y="304"/>
                    <a:pt x="981" y="304"/>
                    <a:pt x="981" y="304"/>
                  </a:cubicBezTo>
                  <a:cubicBezTo>
                    <a:pt x="978" y="303"/>
                    <a:pt x="976" y="302"/>
                    <a:pt x="976" y="300"/>
                  </a:cubicBezTo>
                  <a:cubicBezTo>
                    <a:pt x="976" y="296"/>
                    <a:pt x="976" y="293"/>
                    <a:pt x="976" y="289"/>
                  </a:cubicBezTo>
                  <a:cubicBezTo>
                    <a:pt x="976" y="288"/>
                    <a:pt x="978" y="286"/>
                    <a:pt x="981" y="285"/>
                  </a:cubicBezTo>
                  <a:cubicBezTo>
                    <a:pt x="981" y="274"/>
                    <a:pt x="981" y="274"/>
                    <a:pt x="981" y="274"/>
                  </a:cubicBezTo>
                  <a:cubicBezTo>
                    <a:pt x="981" y="274"/>
                    <a:pt x="981" y="274"/>
                    <a:pt x="981" y="274"/>
                  </a:cubicBezTo>
                  <a:cubicBezTo>
                    <a:pt x="981" y="274"/>
                    <a:pt x="981" y="274"/>
                    <a:pt x="981" y="274"/>
                  </a:cubicBezTo>
                  <a:cubicBezTo>
                    <a:pt x="982" y="269"/>
                    <a:pt x="992" y="266"/>
                    <a:pt x="1005" y="266"/>
                  </a:cubicBezTo>
                  <a:cubicBezTo>
                    <a:pt x="1018" y="266"/>
                    <a:pt x="1028" y="269"/>
                    <a:pt x="1029" y="274"/>
                  </a:cubicBezTo>
                  <a:cubicBezTo>
                    <a:pt x="1029" y="274"/>
                    <a:pt x="1029" y="274"/>
                    <a:pt x="1029" y="274"/>
                  </a:cubicBezTo>
                  <a:cubicBezTo>
                    <a:pt x="1029" y="285"/>
                    <a:pt x="1029" y="285"/>
                    <a:pt x="1029" y="285"/>
                  </a:cubicBezTo>
                  <a:cubicBezTo>
                    <a:pt x="1031" y="286"/>
                    <a:pt x="1033" y="288"/>
                    <a:pt x="1033" y="289"/>
                  </a:cubicBezTo>
                  <a:cubicBezTo>
                    <a:pt x="1033" y="293"/>
                    <a:pt x="1033" y="296"/>
                    <a:pt x="1033" y="300"/>
                  </a:cubicBezTo>
                  <a:cubicBezTo>
                    <a:pt x="1033" y="301"/>
                    <a:pt x="1031" y="303"/>
                    <a:pt x="1029" y="304"/>
                  </a:cubicBezTo>
                  <a:cubicBezTo>
                    <a:pt x="1029" y="308"/>
                    <a:pt x="1029" y="308"/>
                    <a:pt x="1029" y="308"/>
                  </a:cubicBezTo>
                  <a:cubicBezTo>
                    <a:pt x="1031" y="309"/>
                    <a:pt x="1033" y="311"/>
                    <a:pt x="1033" y="312"/>
                  </a:cubicBezTo>
                  <a:cubicBezTo>
                    <a:pt x="1033" y="316"/>
                    <a:pt x="1033" y="319"/>
                    <a:pt x="1033" y="323"/>
                  </a:cubicBezTo>
                  <a:cubicBezTo>
                    <a:pt x="1033" y="324"/>
                    <a:pt x="1031" y="326"/>
                    <a:pt x="1029" y="327"/>
                  </a:cubicBezTo>
                  <a:cubicBezTo>
                    <a:pt x="1029" y="332"/>
                    <a:pt x="1029" y="332"/>
                    <a:pt x="1029" y="332"/>
                  </a:cubicBezTo>
                  <a:cubicBezTo>
                    <a:pt x="1031" y="333"/>
                    <a:pt x="1033" y="334"/>
                    <a:pt x="1033" y="336"/>
                  </a:cubicBezTo>
                  <a:cubicBezTo>
                    <a:pt x="1033" y="339"/>
                    <a:pt x="1033" y="343"/>
                    <a:pt x="1033" y="346"/>
                  </a:cubicBezTo>
                  <a:cubicBezTo>
                    <a:pt x="1033" y="348"/>
                    <a:pt x="1031" y="349"/>
                    <a:pt x="1029" y="350"/>
                  </a:cubicBezTo>
                  <a:cubicBezTo>
                    <a:pt x="1029" y="359"/>
                    <a:pt x="1029" y="359"/>
                    <a:pt x="1029" y="359"/>
                  </a:cubicBezTo>
                  <a:cubicBezTo>
                    <a:pt x="1038" y="359"/>
                    <a:pt x="1038" y="359"/>
                    <a:pt x="1038" y="359"/>
                  </a:cubicBezTo>
                  <a:cubicBezTo>
                    <a:pt x="1038" y="370"/>
                    <a:pt x="1038" y="370"/>
                    <a:pt x="1038" y="370"/>
                  </a:cubicBezTo>
                  <a:cubicBezTo>
                    <a:pt x="1099" y="370"/>
                    <a:pt x="1099" y="370"/>
                    <a:pt x="1099" y="370"/>
                  </a:cubicBezTo>
                  <a:cubicBezTo>
                    <a:pt x="1099" y="357"/>
                    <a:pt x="1099" y="357"/>
                    <a:pt x="1099" y="357"/>
                  </a:cubicBezTo>
                  <a:cubicBezTo>
                    <a:pt x="1109" y="357"/>
                    <a:pt x="1109" y="357"/>
                    <a:pt x="1109" y="357"/>
                  </a:cubicBezTo>
                  <a:cubicBezTo>
                    <a:pt x="1109" y="339"/>
                    <a:pt x="1109" y="339"/>
                    <a:pt x="1109" y="339"/>
                  </a:cubicBezTo>
                  <a:cubicBezTo>
                    <a:pt x="1109" y="338"/>
                    <a:pt x="1110" y="337"/>
                    <a:pt x="1111" y="337"/>
                  </a:cubicBezTo>
                  <a:cubicBezTo>
                    <a:pt x="1120" y="337"/>
                    <a:pt x="1120" y="337"/>
                    <a:pt x="1120" y="337"/>
                  </a:cubicBezTo>
                  <a:cubicBezTo>
                    <a:pt x="1121" y="337"/>
                    <a:pt x="1122" y="338"/>
                    <a:pt x="1122" y="339"/>
                  </a:cubicBezTo>
                  <a:cubicBezTo>
                    <a:pt x="1122" y="357"/>
                    <a:pt x="1122" y="357"/>
                    <a:pt x="1122" y="357"/>
                  </a:cubicBezTo>
                  <a:cubicBezTo>
                    <a:pt x="1130" y="357"/>
                    <a:pt x="1130" y="357"/>
                    <a:pt x="1130" y="357"/>
                  </a:cubicBezTo>
                  <a:cubicBezTo>
                    <a:pt x="1130" y="339"/>
                    <a:pt x="1130" y="339"/>
                    <a:pt x="1130" y="339"/>
                  </a:cubicBezTo>
                  <a:cubicBezTo>
                    <a:pt x="1130" y="338"/>
                    <a:pt x="1131" y="337"/>
                    <a:pt x="1133" y="337"/>
                  </a:cubicBezTo>
                  <a:cubicBezTo>
                    <a:pt x="1141" y="337"/>
                    <a:pt x="1141" y="337"/>
                    <a:pt x="1141" y="337"/>
                  </a:cubicBezTo>
                  <a:cubicBezTo>
                    <a:pt x="1142" y="337"/>
                    <a:pt x="1144" y="338"/>
                    <a:pt x="1144" y="339"/>
                  </a:cubicBezTo>
                  <a:cubicBezTo>
                    <a:pt x="1144" y="357"/>
                    <a:pt x="1144" y="357"/>
                    <a:pt x="1144" y="357"/>
                  </a:cubicBezTo>
                  <a:cubicBezTo>
                    <a:pt x="1197" y="357"/>
                    <a:pt x="1197" y="357"/>
                    <a:pt x="1197" y="357"/>
                  </a:cubicBezTo>
                  <a:cubicBezTo>
                    <a:pt x="1211" y="371"/>
                    <a:pt x="1211" y="371"/>
                    <a:pt x="1211" y="371"/>
                  </a:cubicBezTo>
                  <a:cubicBezTo>
                    <a:pt x="1211" y="379"/>
                    <a:pt x="1211" y="379"/>
                    <a:pt x="1211" y="379"/>
                  </a:cubicBezTo>
                  <a:cubicBezTo>
                    <a:pt x="1264" y="379"/>
                    <a:pt x="1264" y="379"/>
                    <a:pt x="1264" y="379"/>
                  </a:cubicBezTo>
                  <a:cubicBezTo>
                    <a:pt x="1264" y="356"/>
                    <a:pt x="1264" y="356"/>
                    <a:pt x="1264" y="356"/>
                  </a:cubicBezTo>
                  <a:cubicBezTo>
                    <a:pt x="1264" y="282"/>
                    <a:pt x="1264" y="282"/>
                    <a:pt x="1264" y="282"/>
                  </a:cubicBezTo>
                  <a:cubicBezTo>
                    <a:pt x="1264" y="275"/>
                    <a:pt x="1264" y="275"/>
                    <a:pt x="1264" y="275"/>
                  </a:cubicBezTo>
                  <a:cubicBezTo>
                    <a:pt x="1264" y="265"/>
                    <a:pt x="1272" y="256"/>
                    <a:pt x="1283" y="256"/>
                  </a:cubicBezTo>
                  <a:cubicBezTo>
                    <a:pt x="1292" y="256"/>
                    <a:pt x="1292" y="256"/>
                    <a:pt x="1292" y="256"/>
                  </a:cubicBezTo>
                  <a:cubicBezTo>
                    <a:pt x="1295" y="244"/>
                    <a:pt x="1306" y="235"/>
                    <a:pt x="1319" y="235"/>
                  </a:cubicBezTo>
                  <a:cubicBezTo>
                    <a:pt x="1347" y="235"/>
                    <a:pt x="1347" y="235"/>
                    <a:pt x="1347" y="235"/>
                  </a:cubicBezTo>
                  <a:cubicBezTo>
                    <a:pt x="1350" y="223"/>
                    <a:pt x="1365" y="216"/>
                    <a:pt x="1382" y="214"/>
                  </a:cubicBezTo>
                  <a:cubicBezTo>
                    <a:pt x="1382" y="206"/>
                    <a:pt x="1382" y="206"/>
                    <a:pt x="1382" y="206"/>
                  </a:cubicBezTo>
                  <a:cubicBezTo>
                    <a:pt x="1382" y="205"/>
                    <a:pt x="1383" y="204"/>
                    <a:pt x="1385" y="204"/>
                  </a:cubicBezTo>
                  <a:cubicBezTo>
                    <a:pt x="1399" y="204"/>
                    <a:pt x="1399" y="204"/>
                    <a:pt x="1399" y="204"/>
                  </a:cubicBezTo>
                  <a:cubicBezTo>
                    <a:pt x="1401" y="204"/>
                    <a:pt x="1402" y="205"/>
                    <a:pt x="1402" y="206"/>
                  </a:cubicBezTo>
                  <a:cubicBezTo>
                    <a:pt x="1402" y="214"/>
                    <a:pt x="1402" y="214"/>
                    <a:pt x="1402" y="214"/>
                  </a:cubicBezTo>
                  <a:cubicBezTo>
                    <a:pt x="1421" y="216"/>
                    <a:pt x="1437" y="225"/>
                    <a:pt x="1437" y="240"/>
                  </a:cubicBezTo>
                  <a:cubicBezTo>
                    <a:pt x="1437" y="356"/>
                    <a:pt x="1437" y="356"/>
                    <a:pt x="1437" y="356"/>
                  </a:cubicBezTo>
                  <a:cubicBezTo>
                    <a:pt x="1447" y="356"/>
                    <a:pt x="1447" y="356"/>
                    <a:pt x="1447" y="356"/>
                  </a:cubicBezTo>
                  <a:cubicBezTo>
                    <a:pt x="1447" y="240"/>
                    <a:pt x="1447" y="240"/>
                    <a:pt x="1447" y="240"/>
                  </a:cubicBezTo>
                  <a:cubicBezTo>
                    <a:pt x="1447" y="225"/>
                    <a:pt x="1464" y="216"/>
                    <a:pt x="1483" y="214"/>
                  </a:cubicBezTo>
                  <a:cubicBezTo>
                    <a:pt x="1483" y="206"/>
                    <a:pt x="1483" y="206"/>
                    <a:pt x="1483" y="206"/>
                  </a:cubicBezTo>
                  <a:cubicBezTo>
                    <a:pt x="1483" y="205"/>
                    <a:pt x="1484" y="204"/>
                    <a:pt x="1486" y="204"/>
                  </a:cubicBezTo>
                  <a:cubicBezTo>
                    <a:pt x="1500" y="204"/>
                    <a:pt x="1500" y="204"/>
                    <a:pt x="1500" y="204"/>
                  </a:cubicBezTo>
                  <a:cubicBezTo>
                    <a:pt x="1502" y="204"/>
                    <a:pt x="1503" y="205"/>
                    <a:pt x="1503" y="206"/>
                  </a:cubicBezTo>
                  <a:cubicBezTo>
                    <a:pt x="1503" y="214"/>
                    <a:pt x="1503" y="214"/>
                    <a:pt x="1503" y="214"/>
                  </a:cubicBezTo>
                  <a:cubicBezTo>
                    <a:pt x="1522" y="216"/>
                    <a:pt x="1538" y="225"/>
                    <a:pt x="1538" y="240"/>
                  </a:cubicBezTo>
                  <a:cubicBezTo>
                    <a:pt x="1538" y="356"/>
                    <a:pt x="1538" y="356"/>
                    <a:pt x="1538" y="356"/>
                  </a:cubicBezTo>
                  <a:cubicBezTo>
                    <a:pt x="1548" y="356"/>
                    <a:pt x="1548" y="356"/>
                    <a:pt x="1548" y="356"/>
                  </a:cubicBezTo>
                  <a:cubicBezTo>
                    <a:pt x="1548" y="240"/>
                    <a:pt x="1548" y="240"/>
                    <a:pt x="1548" y="240"/>
                  </a:cubicBezTo>
                  <a:cubicBezTo>
                    <a:pt x="1548" y="225"/>
                    <a:pt x="1565" y="216"/>
                    <a:pt x="1584" y="214"/>
                  </a:cubicBezTo>
                  <a:cubicBezTo>
                    <a:pt x="1584" y="206"/>
                    <a:pt x="1584" y="206"/>
                    <a:pt x="1584" y="206"/>
                  </a:cubicBezTo>
                  <a:cubicBezTo>
                    <a:pt x="1584" y="205"/>
                    <a:pt x="1585" y="204"/>
                    <a:pt x="1587" y="204"/>
                  </a:cubicBezTo>
                  <a:cubicBezTo>
                    <a:pt x="1601" y="204"/>
                    <a:pt x="1601" y="204"/>
                    <a:pt x="1601" y="204"/>
                  </a:cubicBezTo>
                  <a:cubicBezTo>
                    <a:pt x="1602" y="204"/>
                    <a:pt x="1604" y="205"/>
                    <a:pt x="1604" y="206"/>
                  </a:cubicBezTo>
                  <a:cubicBezTo>
                    <a:pt x="1604" y="214"/>
                    <a:pt x="1604" y="214"/>
                    <a:pt x="1604" y="214"/>
                  </a:cubicBezTo>
                  <a:cubicBezTo>
                    <a:pt x="1623" y="216"/>
                    <a:pt x="1639" y="225"/>
                    <a:pt x="1639" y="240"/>
                  </a:cubicBezTo>
                  <a:cubicBezTo>
                    <a:pt x="1639" y="284"/>
                    <a:pt x="1639" y="284"/>
                    <a:pt x="1639" y="284"/>
                  </a:cubicBezTo>
                  <a:cubicBezTo>
                    <a:pt x="1669" y="284"/>
                    <a:pt x="1669" y="284"/>
                    <a:pt x="1669" y="284"/>
                  </a:cubicBezTo>
                  <a:cubicBezTo>
                    <a:pt x="1684" y="284"/>
                    <a:pt x="1697" y="297"/>
                    <a:pt x="1697" y="311"/>
                  </a:cubicBezTo>
                  <a:cubicBezTo>
                    <a:pt x="1701" y="311"/>
                    <a:pt x="1701" y="311"/>
                    <a:pt x="1701" y="311"/>
                  </a:cubicBezTo>
                  <a:cubicBezTo>
                    <a:pt x="1717" y="311"/>
                    <a:pt x="1729" y="324"/>
                    <a:pt x="1729" y="339"/>
                  </a:cubicBezTo>
                  <a:cubicBezTo>
                    <a:pt x="1729" y="336"/>
                    <a:pt x="1729" y="336"/>
                    <a:pt x="1729" y="336"/>
                  </a:cubicBezTo>
                  <a:cubicBezTo>
                    <a:pt x="1768" y="329"/>
                    <a:pt x="1768" y="329"/>
                    <a:pt x="1768" y="329"/>
                  </a:cubicBezTo>
                  <a:cubicBezTo>
                    <a:pt x="1801" y="348"/>
                    <a:pt x="1801" y="348"/>
                    <a:pt x="1801" y="348"/>
                  </a:cubicBezTo>
                  <a:cubicBezTo>
                    <a:pt x="1801" y="338"/>
                    <a:pt x="1801" y="329"/>
                    <a:pt x="1802" y="320"/>
                  </a:cubicBezTo>
                  <a:cubicBezTo>
                    <a:pt x="1795" y="318"/>
                    <a:pt x="1793" y="316"/>
                    <a:pt x="1795" y="310"/>
                  </a:cubicBezTo>
                  <a:cubicBezTo>
                    <a:pt x="1795" y="309"/>
                    <a:pt x="1798" y="308"/>
                    <a:pt x="1802" y="307"/>
                  </a:cubicBezTo>
                  <a:cubicBezTo>
                    <a:pt x="1802" y="306"/>
                    <a:pt x="1802" y="305"/>
                    <a:pt x="1802" y="305"/>
                  </a:cubicBezTo>
                  <a:cubicBezTo>
                    <a:pt x="1794" y="303"/>
                    <a:pt x="1794" y="301"/>
                    <a:pt x="1795" y="295"/>
                  </a:cubicBezTo>
                  <a:cubicBezTo>
                    <a:pt x="1796" y="294"/>
                    <a:pt x="1798" y="293"/>
                    <a:pt x="1802" y="292"/>
                  </a:cubicBezTo>
                  <a:cubicBezTo>
                    <a:pt x="1802" y="291"/>
                    <a:pt x="1802" y="291"/>
                    <a:pt x="1802" y="290"/>
                  </a:cubicBezTo>
                  <a:cubicBezTo>
                    <a:pt x="1795" y="288"/>
                    <a:pt x="1795" y="286"/>
                    <a:pt x="1795" y="280"/>
                  </a:cubicBezTo>
                  <a:cubicBezTo>
                    <a:pt x="1796" y="279"/>
                    <a:pt x="1798" y="278"/>
                    <a:pt x="1802" y="277"/>
                  </a:cubicBezTo>
                  <a:cubicBezTo>
                    <a:pt x="1802" y="275"/>
                    <a:pt x="1802" y="273"/>
                    <a:pt x="1802" y="270"/>
                  </a:cubicBezTo>
                  <a:cubicBezTo>
                    <a:pt x="1802" y="270"/>
                    <a:pt x="1802" y="270"/>
                    <a:pt x="1802" y="270"/>
                  </a:cubicBezTo>
                  <a:cubicBezTo>
                    <a:pt x="1804" y="264"/>
                    <a:pt x="1857" y="266"/>
                    <a:pt x="1859" y="272"/>
                  </a:cubicBezTo>
                  <a:cubicBezTo>
                    <a:pt x="1859" y="272"/>
                    <a:pt x="1859" y="272"/>
                    <a:pt x="1859" y="272"/>
                  </a:cubicBezTo>
                  <a:cubicBezTo>
                    <a:pt x="1859" y="273"/>
                    <a:pt x="1859" y="274"/>
                    <a:pt x="1859" y="275"/>
                  </a:cubicBezTo>
                  <a:cubicBezTo>
                    <a:pt x="1860" y="274"/>
                    <a:pt x="1862" y="274"/>
                    <a:pt x="1866" y="273"/>
                  </a:cubicBezTo>
                  <a:cubicBezTo>
                    <a:pt x="1866" y="272"/>
                    <a:pt x="1866" y="272"/>
                    <a:pt x="1866" y="271"/>
                  </a:cubicBezTo>
                  <a:cubicBezTo>
                    <a:pt x="1858" y="269"/>
                    <a:pt x="1857" y="267"/>
                    <a:pt x="1858" y="260"/>
                  </a:cubicBezTo>
                  <a:cubicBezTo>
                    <a:pt x="1859" y="258"/>
                    <a:pt x="1861" y="257"/>
                    <a:pt x="1866" y="257"/>
                  </a:cubicBezTo>
                  <a:cubicBezTo>
                    <a:pt x="1866" y="254"/>
                    <a:pt x="1866" y="251"/>
                    <a:pt x="1866" y="249"/>
                  </a:cubicBezTo>
                  <a:cubicBezTo>
                    <a:pt x="1866" y="249"/>
                    <a:pt x="1866" y="249"/>
                    <a:pt x="1866" y="249"/>
                  </a:cubicBezTo>
                  <a:cubicBezTo>
                    <a:pt x="1868" y="241"/>
                    <a:pt x="1926" y="244"/>
                    <a:pt x="1928" y="251"/>
                  </a:cubicBezTo>
                  <a:cubicBezTo>
                    <a:pt x="1928" y="251"/>
                    <a:pt x="1928" y="251"/>
                    <a:pt x="1928" y="251"/>
                  </a:cubicBezTo>
                  <a:cubicBezTo>
                    <a:pt x="1928" y="254"/>
                    <a:pt x="1928" y="257"/>
                    <a:pt x="1928" y="259"/>
                  </a:cubicBezTo>
                  <a:cubicBezTo>
                    <a:pt x="1929" y="259"/>
                    <a:pt x="1929" y="260"/>
                    <a:pt x="1930" y="260"/>
                  </a:cubicBezTo>
                  <a:cubicBezTo>
                    <a:pt x="1930" y="256"/>
                    <a:pt x="1932" y="256"/>
                    <a:pt x="1938" y="255"/>
                  </a:cubicBezTo>
                  <a:cubicBezTo>
                    <a:pt x="1938" y="254"/>
                    <a:pt x="1938" y="253"/>
                    <a:pt x="1938" y="252"/>
                  </a:cubicBezTo>
                  <a:cubicBezTo>
                    <a:pt x="1929" y="249"/>
                    <a:pt x="1928" y="247"/>
                    <a:pt x="1930" y="238"/>
                  </a:cubicBezTo>
                  <a:cubicBezTo>
                    <a:pt x="1930" y="237"/>
                    <a:pt x="1934" y="236"/>
                    <a:pt x="1938" y="235"/>
                  </a:cubicBezTo>
                  <a:cubicBezTo>
                    <a:pt x="1938" y="232"/>
                    <a:pt x="1939" y="228"/>
                    <a:pt x="1939" y="225"/>
                  </a:cubicBezTo>
                  <a:cubicBezTo>
                    <a:pt x="1939" y="225"/>
                    <a:pt x="1939" y="225"/>
                    <a:pt x="1939" y="225"/>
                  </a:cubicBezTo>
                  <a:cubicBezTo>
                    <a:pt x="1942" y="216"/>
                    <a:pt x="2010" y="220"/>
                    <a:pt x="2012" y="229"/>
                  </a:cubicBezTo>
                  <a:cubicBezTo>
                    <a:pt x="2012" y="229"/>
                    <a:pt x="2012" y="229"/>
                    <a:pt x="2012" y="229"/>
                  </a:cubicBezTo>
                  <a:cubicBezTo>
                    <a:pt x="2012" y="232"/>
                    <a:pt x="2012" y="235"/>
                    <a:pt x="2012" y="238"/>
                  </a:cubicBezTo>
                  <a:cubicBezTo>
                    <a:pt x="2020" y="241"/>
                    <a:pt x="2019" y="243"/>
                    <a:pt x="2019" y="251"/>
                  </a:cubicBezTo>
                  <a:cubicBezTo>
                    <a:pt x="2019" y="252"/>
                    <a:pt x="2016" y="254"/>
                    <a:pt x="2012" y="254"/>
                  </a:cubicBezTo>
                  <a:cubicBezTo>
                    <a:pt x="2012" y="255"/>
                    <a:pt x="2012" y="256"/>
                    <a:pt x="2012" y="256"/>
                  </a:cubicBezTo>
                  <a:cubicBezTo>
                    <a:pt x="2057" y="244"/>
                    <a:pt x="2097" y="226"/>
                    <a:pt x="2146" y="213"/>
                  </a:cubicBezTo>
                  <a:cubicBezTo>
                    <a:pt x="2148" y="176"/>
                    <a:pt x="2150" y="140"/>
                    <a:pt x="2151" y="104"/>
                  </a:cubicBezTo>
                  <a:cubicBezTo>
                    <a:pt x="2151" y="105"/>
                    <a:pt x="2151" y="106"/>
                    <a:pt x="2151" y="107"/>
                  </a:cubicBezTo>
                  <a:cubicBezTo>
                    <a:pt x="2145" y="104"/>
                    <a:pt x="2146" y="98"/>
                    <a:pt x="2147" y="92"/>
                  </a:cubicBezTo>
                  <a:cubicBezTo>
                    <a:pt x="2148" y="82"/>
                    <a:pt x="2188" y="85"/>
                    <a:pt x="2189" y="96"/>
                  </a:cubicBezTo>
                  <a:cubicBezTo>
                    <a:pt x="2189" y="100"/>
                    <a:pt x="2190" y="107"/>
                    <a:pt x="2186" y="109"/>
                  </a:cubicBezTo>
                  <a:cubicBezTo>
                    <a:pt x="2186" y="119"/>
                    <a:pt x="2186" y="129"/>
                    <a:pt x="2186" y="139"/>
                  </a:cubicBezTo>
                  <a:cubicBezTo>
                    <a:pt x="2209" y="151"/>
                    <a:pt x="2231" y="163"/>
                    <a:pt x="2254" y="175"/>
                  </a:cubicBezTo>
                  <a:cubicBezTo>
                    <a:pt x="2255" y="135"/>
                    <a:pt x="2257" y="96"/>
                    <a:pt x="2259" y="57"/>
                  </a:cubicBezTo>
                  <a:cubicBezTo>
                    <a:pt x="2253" y="53"/>
                    <a:pt x="2255" y="46"/>
                    <a:pt x="2255" y="40"/>
                  </a:cubicBezTo>
                  <a:cubicBezTo>
                    <a:pt x="2256" y="28"/>
                    <a:pt x="2298" y="32"/>
                    <a:pt x="2298" y="44"/>
                  </a:cubicBezTo>
                  <a:cubicBezTo>
                    <a:pt x="2298" y="49"/>
                    <a:pt x="2300" y="57"/>
                    <a:pt x="2295" y="60"/>
                  </a:cubicBezTo>
                  <a:cubicBezTo>
                    <a:pt x="2296" y="198"/>
                    <a:pt x="2296" y="198"/>
                    <a:pt x="2296" y="198"/>
                  </a:cubicBezTo>
                  <a:cubicBezTo>
                    <a:pt x="2310" y="205"/>
                    <a:pt x="2324" y="212"/>
                    <a:pt x="2338" y="219"/>
                  </a:cubicBezTo>
                  <a:cubicBezTo>
                    <a:pt x="2338" y="213"/>
                    <a:pt x="2338" y="206"/>
                    <a:pt x="2338" y="199"/>
                  </a:cubicBezTo>
                  <a:cubicBezTo>
                    <a:pt x="2340" y="198"/>
                    <a:pt x="2342" y="198"/>
                    <a:pt x="2344" y="197"/>
                  </a:cubicBezTo>
                  <a:cubicBezTo>
                    <a:pt x="2344" y="189"/>
                    <a:pt x="2345" y="180"/>
                    <a:pt x="2345" y="171"/>
                  </a:cubicBezTo>
                  <a:cubicBezTo>
                    <a:pt x="2352" y="169"/>
                    <a:pt x="2352" y="169"/>
                    <a:pt x="2352" y="169"/>
                  </a:cubicBezTo>
                  <a:cubicBezTo>
                    <a:pt x="2367" y="151"/>
                    <a:pt x="2367" y="151"/>
                    <a:pt x="2367" y="151"/>
                  </a:cubicBezTo>
                  <a:cubicBezTo>
                    <a:pt x="2391" y="156"/>
                    <a:pt x="2391" y="156"/>
                    <a:pt x="2391" y="156"/>
                  </a:cubicBezTo>
                  <a:cubicBezTo>
                    <a:pt x="2405" y="15"/>
                    <a:pt x="2405" y="15"/>
                    <a:pt x="2405" y="15"/>
                  </a:cubicBezTo>
                  <a:cubicBezTo>
                    <a:pt x="2405" y="0"/>
                    <a:pt x="2454" y="1"/>
                    <a:pt x="2454" y="15"/>
                  </a:cubicBezTo>
                  <a:close/>
                  <a:moveTo>
                    <a:pt x="1667" y="356"/>
                  </a:moveTo>
                  <a:cubicBezTo>
                    <a:pt x="1684" y="356"/>
                    <a:pt x="1684" y="356"/>
                    <a:pt x="1684" y="356"/>
                  </a:cubicBezTo>
                  <a:cubicBezTo>
                    <a:pt x="1684" y="325"/>
                    <a:pt x="1684" y="325"/>
                    <a:pt x="1684" y="325"/>
                  </a:cubicBezTo>
                  <a:cubicBezTo>
                    <a:pt x="1682" y="325"/>
                    <a:pt x="1682" y="325"/>
                    <a:pt x="1682" y="325"/>
                  </a:cubicBezTo>
                  <a:cubicBezTo>
                    <a:pt x="1674" y="325"/>
                    <a:pt x="1667" y="331"/>
                    <a:pt x="1667" y="339"/>
                  </a:cubicBezTo>
                  <a:cubicBezTo>
                    <a:pt x="1667" y="356"/>
                    <a:pt x="1667" y="356"/>
                    <a:pt x="1667" y="356"/>
                  </a:cubicBezTo>
                  <a:close/>
                  <a:moveTo>
                    <a:pt x="1697" y="356"/>
                  </a:moveTo>
                  <a:cubicBezTo>
                    <a:pt x="1716" y="356"/>
                    <a:pt x="1716" y="356"/>
                    <a:pt x="1716" y="356"/>
                  </a:cubicBezTo>
                  <a:cubicBezTo>
                    <a:pt x="1716" y="339"/>
                    <a:pt x="1716" y="339"/>
                    <a:pt x="1716" y="339"/>
                  </a:cubicBezTo>
                  <a:cubicBezTo>
                    <a:pt x="1716" y="331"/>
                    <a:pt x="1709" y="325"/>
                    <a:pt x="1701" y="325"/>
                  </a:cubicBezTo>
                  <a:cubicBezTo>
                    <a:pt x="1697" y="325"/>
                    <a:pt x="1697" y="325"/>
                    <a:pt x="1697" y="325"/>
                  </a:cubicBezTo>
                  <a:cubicBezTo>
                    <a:pt x="1697" y="325"/>
                    <a:pt x="1697" y="325"/>
                    <a:pt x="1697" y="325"/>
                  </a:cubicBezTo>
                  <a:cubicBezTo>
                    <a:pt x="1697" y="325"/>
                    <a:pt x="1697" y="325"/>
                    <a:pt x="1697" y="325"/>
                  </a:cubicBezTo>
                  <a:cubicBezTo>
                    <a:pt x="1697" y="356"/>
                    <a:pt x="1697" y="356"/>
                    <a:pt x="1697" y="356"/>
                  </a:cubicBezTo>
                  <a:close/>
                  <a:moveTo>
                    <a:pt x="1654" y="356"/>
                  </a:moveTo>
                  <a:cubicBezTo>
                    <a:pt x="1654" y="339"/>
                    <a:pt x="1654" y="339"/>
                    <a:pt x="1654" y="339"/>
                  </a:cubicBezTo>
                  <a:cubicBezTo>
                    <a:pt x="1654" y="324"/>
                    <a:pt x="1666" y="311"/>
                    <a:pt x="1682" y="311"/>
                  </a:cubicBezTo>
                  <a:cubicBezTo>
                    <a:pt x="1684" y="311"/>
                    <a:pt x="1684" y="311"/>
                    <a:pt x="1684" y="311"/>
                  </a:cubicBezTo>
                  <a:cubicBezTo>
                    <a:pt x="1683" y="304"/>
                    <a:pt x="1677" y="297"/>
                    <a:pt x="1669" y="297"/>
                  </a:cubicBezTo>
                  <a:cubicBezTo>
                    <a:pt x="1639" y="297"/>
                    <a:pt x="1639" y="297"/>
                    <a:pt x="1639" y="297"/>
                  </a:cubicBezTo>
                  <a:cubicBezTo>
                    <a:pt x="1639" y="356"/>
                    <a:pt x="1639" y="356"/>
                    <a:pt x="1639" y="356"/>
                  </a:cubicBezTo>
                  <a:cubicBezTo>
                    <a:pt x="1654" y="356"/>
                    <a:pt x="1654" y="356"/>
                    <a:pt x="1654" y="356"/>
                  </a:cubicBezTo>
                  <a:close/>
                  <a:moveTo>
                    <a:pt x="1340" y="326"/>
                  </a:moveTo>
                  <a:cubicBezTo>
                    <a:pt x="1336" y="326"/>
                    <a:pt x="1334" y="329"/>
                    <a:pt x="1334" y="332"/>
                  </a:cubicBezTo>
                  <a:cubicBezTo>
                    <a:pt x="1334" y="341"/>
                    <a:pt x="1334" y="341"/>
                    <a:pt x="1334" y="341"/>
                  </a:cubicBezTo>
                  <a:cubicBezTo>
                    <a:pt x="1347" y="341"/>
                    <a:pt x="1347" y="341"/>
                    <a:pt x="1347" y="341"/>
                  </a:cubicBezTo>
                  <a:cubicBezTo>
                    <a:pt x="1347" y="326"/>
                    <a:pt x="1347" y="326"/>
                    <a:pt x="1347" y="326"/>
                  </a:cubicBezTo>
                  <a:cubicBezTo>
                    <a:pt x="1340" y="326"/>
                    <a:pt x="1340" y="326"/>
                    <a:pt x="1340" y="326"/>
                  </a:cubicBezTo>
                  <a:close/>
                  <a:moveTo>
                    <a:pt x="1347" y="313"/>
                  </a:moveTo>
                  <a:cubicBezTo>
                    <a:pt x="1347" y="248"/>
                    <a:pt x="1347" y="248"/>
                    <a:pt x="1347" y="248"/>
                  </a:cubicBezTo>
                  <a:cubicBezTo>
                    <a:pt x="1319" y="248"/>
                    <a:pt x="1319" y="248"/>
                    <a:pt x="1319" y="248"/>
                  </a:cubicBezTo>
                  <a:cubicBezTo>
                    <a:pt x="1311" y="248"/>
                    <a:pt x="1304" y="255"/>
                    <a:pt x="1304" y="263"/>
                  </a:cubicBezTo>
                  <a:cubicBezTo>
                    <a:pt x="1304" y="282"/>
                    <a:pt x="1304" y="282"/>
                    <a:pt x="1304" y="282"/>
                  </a:cubicBezTo>
                  <a:cubicBezTo>
                    <a:pt x="1311" y="282"/>
                    <a:pt x="1311" y="282"/>
                    <a:pt x="1311" y="282"/>
                  </a:cubicBezTo>
                  <a:cubicBezTo>
                    <a:pt x="1311" y="341"/>
                    <a:pt x="1311" y="341"/>
                    <a:pt x="1311" y="341"/>
                  </a:cubicBezTo>
                  <a:cubicBezTo>
                    <a:pt x="1321" y="341"/>
                    <a:pt x="1321" y="341"/>
                    <a:pt x="1321" y="341"/>
                  </a:cubicBezTo>
                  <a:cubicBezTo>
                    <a:pt x="1321" y="332"/>
                    <a:pt x="1321" y="332"/>
                    <a:pt x="1321" y="332"/>
                  </a:cubicBezTo>
                  <a:cubicBezTo>
                    <a:pt x="1321" y="322"/>
                    <a:pt x="1329" y="313"/>
                    <a:pt x="1340" y="313"/>
                  </a:cubicBezTo>
                  <a:cubicBezTo>
                    <a:pt x="1347" y="313"/>
                    <a:pt x="1347" y="313"/>
                    <a:pt x="1347" y="313"/>
                  </a:cubicBezTo>
                  <a:close/>
                  <a:moveTo>
                    <a:pt x="1291" y="282"/>
                  </a:moveTo>
                  <a:cubicBezTo>
                    <a:pt x="1291" y="269"/>
                    <a:pt x="1291" y="269"/>
                    <a:pt x="1291" y="269"/>
                  </a:cubicBezTo>
                  <a:cubicBezTo>
                    <a:pt x="1283" y="269"/>
                    <a:pt x="1283" y="269"/>
                    <a:pt x="1283" y="269"/>
                  </a:cubicBezTo>
                  <a:cubicBezTo>
                    <a:pt x="1280" y="269"/>
                    <a:pt x="1277" y="272"/>
                    <a:pt x="1277" y="275"/>
                  </a:cubicBezTo>
                  <a:cubicBezTo>
                    <a:pt x="1277" y="282"/>
                    <a:pt x="1277" y="282"/>
                    <a:pt x="1277" y="282"/>
                  </a:cubicBezTo>
                  <a:cubicBezTo>
                    <a:pt x="1291" y="282"/>
                    <a:pt x="1291" y="282"/>
                    <a:pt x="1291" y="282"/>
                  </a:cubicBezTo>
                  <a:close/>
                  <a:moveTo>
                    <a:pt x="2792" y="314"/>
                  </a:moveTo>
                  <a:cubicBezTo>
                    <a:pt x="2792" y="301"/>
                    <a:pt x="2792" y="301"/>
                    <a:pt x="2792" y="301"/>
                  </a:cubicBezTo>
                  <a:cubicBezTo>
                    <a:pt x="2777" y="307"/>
                    <a:pt x="2777" y="307"/>
                    <a:pt x="2777" y="307"/>
                  </a:cubicBezTo>
                  <a:cubicBezTo>
                    <a:pt x="2777" y="307"/>
                    <a:pt x="2777" y="307"/>
                    <a:pt x="2777" y="307"/>
                  </a:cubicBezTo>
                  <a:cubicBezTo>
                    <a:pt x="2782" y="309"/>
                    <a:pt x="2787" y="311"/>
                    <a:pt x="2792" y="314"/>
                  </a:cubicBezTo>
                  <a:close/>
                  <a:moveTo>
                    <a:pt x="2792" y="295"/>
                  </a:moveTo>
                  <a:cubicBezTo>
                    <a:pt x="2792" y="290"/>
                    <a:pt x="2792" y="290"/>
                    <a:pt x="2792" y="290"/>
                  </a:cubicBezTo>
                  <a:cubicBezTo>
                    <a:pt x="2762" y="303"/>
                    <a:pt x="2762" y="303"/>
                    <a:pt x="2762" y="303"/>
                  </a:cubicBezTo>
                  <a:cubicBezTo>
                    <a:pt x="2762" y="306"/>
                    <a:pt x="2762" y="306"/>
                    <a:pt x="2762" y="306"/>
                  </a:cubicBezTo>
                  <a:cubicBezTo>
                    <a:pt x="2792" y="295"/>
                    <a:pt x="2792" y="295"/>
                    <a:pt x="2792" y="295"/>
                  </a:cubicBezTo>
                  <a:close/>
                  <a:moveTo>
                    <a:pt x="1222" y="415"/>
                  </a:moveTo>
                  <a:cubicBezTo>
                    <a:pt x="1222" y="389"/>
                    <a:pt x="1222" y="389"/>
                    <a:pt x="1222" y="389"/>
                  </a:cubicBezTo>
                  <a:cubicBezTo>
                    <a:pt x="1211" y="389"/>
                    <a:pt x="1211" y="389"/>
                    <a:pt x="1211" y="389"/>
                  </a:cubicBezTo>
                  <a:cubicBezTo>
                    <a:pt x="1211" y="415"/>
                    <a:pt x="1211" y="415"/>
                    <a:pt x="1211" y="415"/>
                  </a:cubicBezTo>
                  <a:cubicBezTo>
                    <a:pt x="1222" y="415"/>
                    <a:pt x="1222" y="415"/>
                    <a:pt x="1222" y="415"/>
                  </a:cubicBezTo>
                  <a:close/>
                  <a:moveTo>
                    <a:pt x="686" y="303"/>
                  </a:moveTo>
                  <a:cubicBezTo>
                    <a:pt x="688" y="335"/>
                    <a:pt x="688" y="335"/>
                    <a:pt x="688" y="335"/>
                  </a:cubicBezTo>
                  <a:cubicBezTo>
                    <a:pt x="738" y="351"/>
                    <a:pt x="738" y="351"/>
                    <a:pt x="738" y="351"/>
                  </a:cubicBezTo>
                  <a:cubicBezTo>
                    <a:pt x="738" y="353"/>
                    <a:pt x="738" y="353"/>
                    <a:pt x="738" y="353"/>
                  </a:cubicBezTo>
                  <a:cubicBezTo>
                    <a:pt x="756" y="358"/>
                    <a:pt x="756" y="358"/>
                    <a:pt x="756" y="358"/>
                  </a:cubicBezTo>
                  <a:cubicBezTo>
                    <a:pt x="756" y="358"/>
                    <a:pt x="756" y="358"/>
                    <a:pt x="756" y="358"/>
                  </a:cubicBezTo>
                  <a:cubicBezTo>
                    <a:pt x="753" y="357"/>
                    <a:pt x="752" y="357"/>
                    <a:pt x="752" y="356"/>
                  </a:cubicBezTo>
                  <a:cubicBezTo>
                    <a:pt x="752" y="355"/>
                    <a:pt x="752" y="353"/>
                    <a:pt x="752" y="352"/>
                  </a:cubicBezTo>
                  <a:cubicBezTo>
                    <a:pt x="752" y="351"/>
                    <a:pt x="754" y="351"/>
                    <a:pt x="756" y="350"/>
                  </a:cubicBezTo>
                  <a:cubicBezTo>
                    <a:pt x="756" y="346"/>
                    <a:pt x="756" y="346"/>
                    <a:pt x="756" y="346"/>
                  </a:cubicBezTo>
                  <a:cubicBezTo>
                    <a:pt x="756" y="346"/>
                    <a:pt x="756" y="346"/>
                    <a:pt x="756" y="346"/>
                  </a:cubicBezTo>
                  <a:cubicBezTo>
                    <a:pt x="757" y="342"/>
                    <a:pt x="790" y="342"/>
                    <a:pt x="792" y="346"/>
                  </a:cubicBezTo>
                  <a:cubicBezTo>
                    <a:pt x="792" y="346"/>
                    <a:pt x="792" y="346"/>
                    <a:pt x="792" y="346"/>
                  </a:cubicBezTo>
                  <a:cubicBezTo>
                    <a:pt x="792" y="350"/>
                    <a:pt x="792" y="350"/>
                    <a:pt x="792" y="350"/>
                  </a:cubicBezTo>
                  <a:cubicBezTo>
                    <a:pt x="794" y="351"/>
                    <a:pt x="795" y="351"/>
                    <a:pt x="796" y="352"/>
                  </a:cubicBezTo>
                  <a:cubicBezTo>
                    <a:pt x="796" y="353"/>
                    <a:pt x="796" y="355"/>
                    <a:pt x="796" y="356"/>
                  </a:cubicBezTo>
                  <a:cubicBezTo>
                    <a:pt x="796" y="357"/>
                    <a:pt x="794" y="357"/>
                    <a:pt x="792" y="358"/>
                  </a:cubicBezTo>
                  <a:cubicBezTo>
                    <a:pt x="792" y="359"/>
                    <a:pt x="792" y="359"/>
                    <a:pt x="792" y="359"/>
                  </a:cubicBezTo>
                  <a:cubicBezTo>
                    <a:pt x="794" y="360"/>
                    <a:pt x="795" y="360"/>
                    <a:pt x="796" y="361"/>
                  </a:cubicBezTo>
                  <a:cubicBezTo>
                    <a:pt x="796" y="362"/>
                    <a:pt x="796" y="362"/>
                    <a:pt x="796" y="362"/>
                  </a:cubicBezTo>
                  <a:cubicBezTo>
                    <a:pt x="796" y="362"/>
                    <a:pt x="796" y="362"/>
                    <a:pt x="796" y="362"/>
                  </a:cubicBezTo>
                  <a:cubicBezTo>
                    <a:pt x="796" y="358"/>
                    <a:pt x="796" y="358"/>
                    <a:pt x="796" y="358"/>
                  </a:cubicBezTo>
                  <a:cubicBezTo>
                    <a:pt x="796" y="358"/>
                    <a:pt x="796" y="358"/>
                    <a:pt x="796" y="358"/>
                  </a:cubicBezTo>
                  <a:cubicBezTo>
                    <a:pt x="797" y="355"/>
                    <a:pt x="825" y="355"/>
                    <a:pt x="826" y="358"/>
                  </a:cubicBezTo>
                  <a:cubicBezTo>
                    <a:pt x="826" y="358"/>
                    <a:pt x="826" y="358"/>
                    <a:pt x="826" y="358"/>
                  </a:cubicBezTo>
                  <a:cubicBezTo>
                    <a:pt x="826" y="362"/>
                    <a:pt x="826" y="362"/>
                    <a:pt x="826" y="362"/>
                  </a:cubicBezTo>
                  <a:cubicBezTo>
                    <a:pt x="828" y="362"/>
                    <a:pt x="829" y="362"/>
                    <a:pt x="829" y="363"/>
                  </a:cubicBezTo>
                  <a:cubicBezTo>
                    <a:pt x="829" y="364"/>
                    <a:pt x="829" y="365"/>
                    <a:pt x="829" y="366"/>
                  </a:cubicBezTo>
                  <a:cubicBezTo>
                    <a:pt x="829" y="367"/>
                    <a:pt x="828" y="367"/>
                    <a:pt x="826" y="368"/>
                  </a:cubicBezTo>
                  <a:cubicBezTo>
                    <a:pt x="826" y="369"/>
                    <a:pt x="826" y="369"/>
                    <a:pt x="826" y="369"/>
                  </a:cubicBezTo>
                  <a:cubicBezTo>
                    <a:pt x="827" y="369"/>
                    <a:pt x="828" y="369"/>
                    <a:pt x="829" y="370"/>
                  </a:cubicBezTo>
                  <a:cubicBezTo>
                    <a:pt x="829" y="369"/>
                    <a:pt x="829" y="369"/>
                    <a:pt x="829" y="369"/>
                  </a:cubicBezTo>
                  <a:cubicBezTo>
                    <a:pt x="829" y="369"/>
                    <a:pt x="829" y="369"/>
                    <a:pt x="829" y="369"/>
                  </a:cubicBezTo>
                  <a:cubicBezTo>
                    <a:pt x="830" y="366"/>
                    <a:pt x="854" y="366"/>
                    <a:pt x="855" y="369"/>
                  </a:cubicBezTo>
                  <a:cubicBezTo>
                    <a:pt x="855" y="369"/>
                    <a:pt x="855" y="369"/>
                    <a:pt x="855" y="369"/>
                  </a:cubicBezTo>
                  <a:cubicBezTo>
                    <a:pt x="855" y="372"/>
                    <a:pt x="855" y="372"/>
                    <a:pt x="855" y="372"/>
                  </a:cubicBezTo>
                  <a:cubicBezTo>
                    <a:pt x="857" y="372"/>
                    <a:pt x="858" y="372"/>
                    <a:pt x="858" y="373"/>
                  </a:cubicBezTo>
                  <a:cubicBezTo>
                    <a:pt x="858" y="374"/>
                    <a:pt x="858" y="375"/>
                    <a:pt x="858" y="376"/>
                  </a:cubicBezTo>
                  <a:cubicBezTo>
                    <a:pt x="858" y="376"/>
                    <a:pt x="857" y="377"/>
                    <a:pt x="855" y="377"/>
                  </a:cubicBezTo>
                  <a:cubicBezTo>
                    <a:pt x="855" y="378"/>
                    <a:pt x="855" y="378"/>
                    <a:pt x="855" y="378"/>
                  </a:cubicBezTo>
                  <a:cubicBezTo>
                    <a:pt x="857" y="378"/>
                    <a:pt x="858" y="379"/>
                    <a:pt x="858" y="379"/>
                  </a:cubicBezTo>
                  <a:cubicBezTo>
                    <a:pt x="858" y="380"/>
                    <a:pt x="858" y="381"/>
                    <a:pt x="858" y="382"/>
                  </a:cubicBezTo>
                  <a:cubicBezTo>
                    <a:pt x="858" y="383"/>
                    <a:pt x="857" y="383"/>
                    <a:pt x="855" y="384"/>
                  </a:cubicBezTo>
                  <a:cubicBezTo>
                    <a:pt x="855" y="385"/>
                    <a:pt x="855" y="385"/>
                    <a:pt x="855" y="385"/>
                  </a:cubicBezTo>
                  <a:cubicBezTo>
                    <a:pt x="857" y="385"/>
                    <a:pt x="858" y="385"/>
                    <a:pt x="858" y="386"/>
                  </a:cubicBezTo>
                  <a:cubicBezTo>
                    <a:pt x="858" y="387"/>
                    <a:pt x="858" y="388"/>
                    <a:pt x="858" y="389"/>
                  </a:cubicBezTo>
                  <a:cubicBezTo>
                    <a:pt x="858" y="389"/>
                    <a:pt x="857" y="390"/>
                    <a:pt x="855" y="390"/>
                  </a:cubicBezTo>
                  <a:cubicBezTo>
                    <a:pt x="855" y="402"/>
                    <a:pt x="855" y="402"/>
                    <a:pt x="855" y="402"/>
                  </a:cubicBezTo>
                  <a:cubicBezTo>
                    <a:pt x="877" y="401"/>
                    <a:pt x="877" y="401"/>
                    <a:pt x="877" y="401"/>
                  </a:cubicBezTo>
                  <a:cubicBezTo>
                    <a:pt x="877" y="367"/>
                    <a:pt x="877" y="367"/>
                    <a:pt x="877" y="367"/>
                  </a:cubicBezTo>
                  <a:cubicBezTo>
                    <a:pt x="882" y="363"/>
                    <a:pt x="882" y="363"/>
                    <a:pt x="882" y="363"/>
                  </a:cubicBezTo>
                  <a:cubicBezTo>
                    <a:pt x="686" y="303"/>
                    <a:pt x="686" y="303"/>
                    <a:pt x="686" y="303"/>
                  </a:cubicBezTo>
                  <a:close/>
                  <a:moveTo>
                    <a:pt x="1211" y="381"/>
                  </a:moveTo>
                  <a:cubicBezTo>
                    <a:pt x="1211" y="386"/>
                    <a:pt x="1211" y="386"/>
                    <a:pt x="1211" y="386"/>
                  </a:cubicBezTo>
                  <a:cubicBezTo>
                    <a:pt x="1264" y="386"/>
                    <a:pt x="1264" y="386"/>
                    <a:pt x="1264" y="386"/>
                  </a:cubicBezTo>
                  <a:cubicBezTo>
                    <a:pt x="1264" y="383"/>
                    <a:pt x="1264" y="383"/>
                    <a:pt x="1264" y="383"/>
                  </a:cubicBezTo>
                  <a:cubicBezTo>
                    <a:pt x="1264" y="381"/>
                    <a:pt x="1264" y="381"/>
                    <a:pt x="1264" y="381"/>
                  </a:cubicBezTo>
                  <a:cubicBezTo>
                    <a:pt x="1211" y="381"/>
                    <a:pt x="1211" y="381"/>
                    <a:pt x="1211" y="381"/>
                  </a:cubicBezTo>
                  <a:close/>
                  <a:moveTo>
                    <a:pt x="558" y="296"/>
                  </a:moveTo>
                  <a:cubicBezTo>
                    <a:pt x="558" y="296"/>
                    <a:pt x="558" y="296"/>
                    <a:pt x="558" y="296"/>
                  </a:cubicBezTo>
                  <a:close/>
                  <a:moveTo>
                    <a:pt x="577" y="307"/>
                  </a:moveTo>
                  <a:cubicBezTo>
                    <a:pt x="577" y="307"/>
                    <a:pt x="577" y="307"/>
                    <a:pt x="577" y="307"/>
                  </a:cubicBezTo>
                  <a:close/>
                  <a:moveTo>
                    <a:pt x="752" y="364"/>
                  </a:moveTo>
                  <a:cubicBezTo>
                    <a:pt x="752" y="364"/>
                    <a:pt x="752" y="364"/>
                    <a:pt x="752" y="364"/>
                  </a:cubicBezTo>
                  <a:close/>
                  <a:moveTo>
                    <a:pt x="628" y="257"/>
                  </a:moveTo>
                  <a:cubicBezTo>
                    <a:pt x="628" y="257"/>
                    <a:pt x="628" y="257"/>
                    <a:pt x="628" y="257"/>
                  </a:cubicBezTo>
                  <a:close/>
                  <a:moveTo>
                    <a:pt x="752" y="374"/>
                  </a:moveTo>
                  <a:cubicBezTo>
                    <a:pt x="738" y="377"/>
                    <a:pt x="738" y="377"/>
                    <a:pt x="738" y="377"/>
                  </a:cubicBezTo>
                  <a:cubicBezTo>
                    <a:pt x="738" y="390"/>
                    <a:pt x="738" y="390"/>
                    <a:pt x="738" y="390"/>
                  </a:cubicBezTo>
                  <a:cubicBezTo>
                    <a:pt x="756" y="388"/>
                    <a:pt x="756" y="388"/>
                    <a:pt x="756" y="388"/>
                  </a:cubicBezTo>
                  <a:cubicBezTo>
                    <a:pt x="756" y="376"/>
                    <a:pt x="756" y="376"/>
                    <a:pt x="756" y="376"/>
                  </a:cubicBezTo>
                  <a:cubicBezTo>
                    <a:pt x="754" y="375"/>
                    <a:pt x="753" y="375"/>
                    <a:pt x="752" y="374"/>
                  </a:cubicBezTo>
                  <a:close/>
                  <a:moveTo>
                    <a:pt x="829" y="402"/>
                  </a:moveTo>
                  <a:cubicBezTo>
                    <a:pt x="829" y="390"/>
                    <a:pt x="829" y="390"/>
                    <a:pt x="829" y="390"/>
                  </a:cubicBezTo>
                  <a:cubicBezTo>
                    <a:pt x="827" y="390"/>
                    <a:pt x="827" y="389"/>
                    <a:pt x="827" y="389"/>
                  </a:cubicBezTo>
                  <a:cubicBezTo>
                    <a:pt x="827" y="386"/>
                    <a:pt x="826" y="385"/>
                    <a:pt x="829" y="385"/>
                  </a:cubicBezTo>
                  <a:cubicBezTo>
                    <a:pt x="829" y="383"/>
                    <a:pt x="829" y="383"/>
                    <a:pt x="829" y="383"/>
                  </a:cubicBezTo>
                  <a:cubicBezTo>
                    <a:pt x="828" y="383"/>
                    <a:pt x="827" y="383"/>
                    <a:pt x="827" y="382"/>
                  </a:cubicBezTo>
                  <a:cubicBezTo>
                    <a:pt x="826" y="383"/>
                    <a:pt x="826" y="383"/>
                    <a:pt x="826" y="383"/>
                  </a:cubicBezTo>
                  <a:cubicBezTo>
                    <a:pt x="826" y="402"/>
                    <a:pt x="826" y="402"/>
                    <a:pt x="826" y="402"/>
                  </a:cubicBezTo>
                  <a:cubicBezTo>
                    <a:pt x="829" y="402"/>
                    <a:pt x="829" y="402"/>
                    <a:pt x="829" y="402"/>
                  </a:cubicBezTo>
                  <a:close/>
                  <a:moveTo>
                    <a:pt x="796" y="384"/>
                  </a:moveTo>
                  <a:cubicBezTo>
                    <a:pt x="796" y="382"/>
                    <a:pt x="796" y="382"/>
                    <a:pt x="796" y="382"/>
                  </a:cubicBezTo>
                  <a:cubicBezTo>
                    <a:pt x="795" y="382"/>
                    <a:pt x="794" y="382"/>
                    <a:pt x="794" y="381"/>
                  </a:cubicBezTo>
                  <a:cubicBezTo>
                    <a:pt x="794" y="378"/>
                    <a:pt x="793" y="377"/>
                    <a:pt x="796" y="376"/>
                  </a:cubicBezTo>
                  <a:cubicBezTo>
                    <a:pt x="796" y="375"/>
                    <a:pt x="796" y="375"/>
                    <a:pt x="796" y="375"/>
                  </a:cubicBezTo>
                  <a:cubicBezTo>
                    <a:pt x="796" y="375"/>
                    <a:pt x="796" y="375"/>
                    <a:pt x="795" y="375"/>
                  </a:cubicBezTo>
                  <a:cubicBezTo>
                    <a:pt x="795" y="375"/>
                    <a:pt x="793" y="376"/>
                    <a:pt x="792" y="376"/>
                  </a:cubicBezTo>
                  <a:cubicBezTo>
                    <a:pt x="792" y="384"/>
                    <a:pt x="792" y="384"/>
                    <a:pt x="792" y="384"/>
                  </a:cubicBezTo>
                  <a:cubicBezTo>
                    <a:pt x="794" y="383"/>
                    <a:pt x="794" y="384"/>
                    <a:pt x="796" y="384"/>
                  </a:cubicBezTo>
                  <a:close/>
                  <a:moveTo>
                    <a:pt x="647" y="323"/>
                  </a:moveTo>
                  <a:cubicBezTo>
                    <a:pt x="666" y="329"/>
                    <a:pt x="666" y="329"/>
                    <a:pt x="666" y="329"/>
                  </a:cubicBezTo>
                  <a:cubicBezTo>
                    <a:pt x="666" y="316"/>
                    <a:pt x="666" y="316"/>
                    <a:pt x="666" y="316"/>
                  </a:cubicBezTo>
                  <a:cubicBezTo>
                    <a:pt x="647" y="323"/>
                    <a:pt x="647" y="323"/>
                    <a:pt x="647" y="323"/>
                  </a:cubicBezTo>
                  <a:close/>
                  <a:moveTo>
                    <a:pt x="582" y="346"/>
                  </a:moveTo>
                  <a:cubicBezTo>
                    <a:pt x="605" y="338"/>
                    <a:pt x="605" y="338"/>
                    <a:pt x="605" y="338"/>
                  </a:cubicBezTo>
                  <a:cubicBezTo>
                    <a:pt x="605" y="337"/>
                    <a:pt x="605" y="337"/>
                    <a:pt x="605" y="337"/>
                  </a:cubicBezTo>
                  <a:cubicBezTo>
                    <a:pt x="582" y="344"/>
                    <a:pt x="582" y="344"/>
                    <a:pt x="582" y="344"/>
                  </a:cubicBezTo>
                  <a:cubicBezTo>
                    <a:pt x="582" y="346"/>
                    <a:pt x="582" y="346"/>
                    <a:pt x="582" y="346"/>
                  </a:cubicBezTo>
                  <a:close/>
                  <a:moveTo>
                    <a:pt x="666" y="310"/>
                  </a:moveTo>
                  <a:cubicBezTo>
                    <a:pt x="667" y="306"/>
                    <a:pt x="667" y="306"/>
                    <a:pt x="667" y="306"/>
                  </a:cubicBezTo>
                  <a:cubicBezTo>
                    <a:pt x="630" y="320"/>
                    <a:pt x="630" y="320"/>
                    <a:pt x="630" y="320"/>
                  </a:cubicBezTo>
                  <a:cubicBezTo>
                    <a:pt x="630" y="323"/>
                    <a:pt x="630" y="323"/>
                    <a:pt x="630" y="323"/>
                  </a:cubicBezTo>
                  <a:cubicBezTo>
                    <a:pt x="642" y="318"/>
                    <a:pt x="654" y="314"/>
                    <a:pt x="666" y="310"/>
                  </a:cubicBezTo>
                  <a:close/>
                  <a:moveTo>
                    <a:pt x="605" y="331"/>
                  </a:moveTo>
                  <a:cubicBezTo>
                    <a:pt x="605" y="329"/>
                    <a:pt x="605" y="329"/>
                    <a:pt x="605" y="329"/>
                  </a:cubicBezTo>
                  <a:cubicBezTo>
                    <a:pt x="582" y="338"/>
                    <a:pt x="582" y="338"/>
                    <a:pt x="582" y="338"/>
                  </a:cubicBezTo>
                  <a:cubicBezTo>
                    <a:pt x="582" y="340"/>
                    <a:pt x="582" y="340"/>
                    <a:pt x="582" y="340"/>
                  </a:cubicBezTo>
                  <a:cubicBezTo>
                    <a:pt x="590" y="337"/>
                    <a:pt x="597" y="334"/>
                    <a:pt x="605" y="331"/>
                  </a:cubicBezTo>
                  <a:close/>
                  <a:moveTo>
                    <a:pt x="792" y="368"/>
                  </a:moveTo>
                  <a:cubicBezTo>
                    <a:pt x="796" y="369"/>
                    <a:pt x="793" y="370"/>
                    <a:pt x="796" y="369"/>
                  </a:cubicBezTo>
                  <a:cubicBezTo>
                    <a:pt x="796" y="368"/>
                    <a:pt x="796" y="368"/>
                    <a:pt x="796" y="368"/>
                  </a:cubicBezTo>
                  <a:cubicBezTo>
                    <a:pt x="795" y="367"/>
                    <a:pt x="794" y="367"/>
                    <a:pt x="794" y="366"/>
                  </a:cubicBezTo>
                  <a:cubicBezTo>
                    <a:pt x="793" y="366"/>
                    <a:pt x="792" y="367"/>
                    <a:pt x="792" y="367"/>
                  </a:cubicBezTo>
                  <a:cubicBezTo>
                    <a:pt x="792" y="368"/>
                    <a:pt x="792" y="368"/>
                    <a:pt x="792" y="368"/>
                  </a:cubicBezTo>
                  <a:close/>
                  <a:moveTo>
                    <a:pt x="826" y="376"/>
                  </a:moveTo>
                  <a:cubicBezTo>
                    <a:pt x="827" y="377"/>
                    <a:pt x="828" y="377"/>
                    <a:pt x="829" y="377"/>
                  </a:cubicBezTo>
                  <a:cubicBezTo>
                    <a:pt x="829" y="377"/>
                    <a:pt x="829" y="377"/>
                    <a:pt x="829" y="377"/>
                  </a:cubicBezTo>
                  <a:cubicBezTo>
                    <a:pt x="827" y="376"/>
                    <a:pt x="827" y="376"/>
                    <a:pt x="827" y="375"/>
                  </a:cubicBezTo>
                  <a:cubicBezTo>
                    <a:pt x="826" y="375"/>
                    <a:pt x="826" y="375"/>
                    <a:pt x="826" y="375"/>
                  </a:cubicBezTo>
                  <a:cubicBezTo>
                    <a:pt x="826" y="376"/>
                    <a:pt x="826" y="376"/>
                    <a:pt x="826" y="376"/>
                  </a:cubicBezTo>
                  <a:close/>
                  <a:moveTo>
                    <a:pt x="227" y="206"/>
                  </a:moveTo>
                  <a:cubicBezTo>
                    <a:pt x="227" y="206"/>
                    <a:pt x="227" y="206"/>
                    <a:pt x="227" y="206"/>
                  </a:cubicBezTo>
                  <a:close/>
                  <a:moveTo>
                    <a:pt x="197" y="224"/>
                  </a:moveTo>
                  <a:cubicBezTo>
                    <a:pt x="197" y="224"/>
                    <a:pt x="197" y="224"/>
                    <a:pt x="197" y="224"/>
                  </a:cubicBezTo>
                  <a:close/>
                  <a:moveTo>
                    <a:pt x="116" y="144"/>
                  </a:moveTo>
                  <a:cubicBezTo>
                    <a:pt x="116" y="144"/>
                    <a:pt x="116" y="144"/>
                    <a:pt x="116" y="144"/>
                  </a:cubicBezTo>
                  <a:close/>
                  <a:moveTo>
                    <a:pt x="86" y="249"/>
                  </a:moveTo>
                  <a:cubicBezTo>
                    <a:pt x="54" y="239"/>
                    <a:pt x="54" y="239"/>
                    <a:pt x="54" y="239"/>
                  </a:cubicBezTo>
                  <a:cubicBezTo>
                    <a:pt x="55" y="259"/>
                    <a:pt x="55" y="259"/>
                    <a:pt x="55" y="259"/>
                  </a:cubicBezTo>
                  <a:cubicBezTo>
                    <a:pt x="86" y="249"/>
                    <a:pt x="86" y="249"/>
                    <a:pt x="86" y="249"/>
                  </a:cubicBezTo>
                  <a:close/>
                  <a:moveTo>
                    <a:pt x="190" y="287"/>
                  </a:moveTo>
                  <a:cubicBezTo>
                    <a:pt x="190" y="284"/>
                    <a:pt x="190" y="284"/>
                    <a:pt x="190" y="284"/>
                  </a:cubicBezTo>
                  <a:cubicBezTo>
                    <a:pt x="152" y="271"/>
                    <a:pt x="152" y="271"/>
                    <a:pt x="152" y="271"/>
                  </a:cubicBezTo>
                  <a:cubicBezTo>
                    <a:pt x="153" y="273"/>
                    <a:pt x="153" y="273"/>
                    <a:pt x="153" y="273"/>
                  </a:cubicBezTo>
                  <a:cubicBezTo>
                    <a:pt x="190" y="287"/>
                    <a:pt x="190" y="287"/>
                    <a:pt x="190" y="287"/>
                  </a:cubicBezTo>
                  <a:close/>
                  <a:moveTo>
                    <a:pt x="54" y="228"/>
                  </a:moveTo>
                  <a:cubicBezTo>
                    <a:pt x="74" y="236"/>
                    <a:pt x="93" y="242"/>
                    <a:pt x="112" y="249"/>
                  </a:cubicBezTo>
                  <a:cubicBezTo>
                    <a:pt x="113" y="245"/>
                    <a:pt x="113" y="245"/>
                    <a:pt x="113" y="245"/>
                  </a:cubicBezTo>
                  <a:cubicBezTo>
                    <a:pt x="54" y="223"/>
                    <a:pt x="54" y="223"/>
                    <a:pt x="54" y="223"/>
                  </a:cubicBezTo>
                  <a:cubicBezTo>
                    <a:pt x="54" y="228"/>
                    <a:pt x="54" y="228"/>
                    <a:pt x="54" y="228"/>
                  </a:cubicBezTo>
                  <a:close/>
                  <a:moveTo>
                    <a:pt x="152" y="263"/>
                  </a:moveTo>
                  <a:cubicBezTo>
                    <a:pt x="165" y="267"/>
                    <a:pt x="177" y="272"/>
                    <a:pt x="190" y="277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52" y="259"/>
                    <a:pt x="152" y="259"/>
                    <a:pt x="152" y="259"/>
                  </a:cubicBezTo>
                  <a:cubicBezTo>
                    <a:pt x="152" y="263"/>
                    <a:pt x="152" y="263"/>
                    <a:pt x="152" y="263"/>
                  </a:cubicBezTo>
                  <a:close/>
                  <a:moveTo>
                    <a:pt x="2699" y="273"/>
                  </a:moveTo>
                  <a:cubicBezTo>
                    <a:pt x="2699" y="273"/>
                    <a:pt x="2699" y="273"/>
                    <a:pt x="2699" y="273"/>
                  </a:cubicBezTo>
                  <a:cubicBezTo>
                    <a:pt x="2705" y="278"/>
                    <a:pt x="2710" y="282"/>
                    <a:pt x="2716" y="286"/>
                  </a:cubicBezTo>
                  <a:cubicBezTo>
                    <a:pt x="2710" y="282"/>
                    <a:pt x="2705" y="278"/>
                    <a:pt x="2699" y="273"/>
                  </a:cubicBezTo>
                  <a:close/>
                  <a:moveTo>
                    <a:pt x="2719" y="332"/>
                  </a:moveTo>
                  <a:cubicBezTo>
                    <a:pt x="2719" y="332"/>
                    <a:pt x="2719" y="332"/>
                    <a:pt x="2719" y="332"/>
                  </a:cubicBezTo>
                  <a:cubicBezTo>
                    <a:pt x="2726" y="329"/>
                    <a:pt x="2733" y="326"/>
                    <a:pt x="2740" y="323"/>
                  </a:cubicBezTo>
                  <a:cubicBezTo>
                    <a:pt x="2740" y="322"/>
                    <a:pt x="2740" y="322"/>
                    <a:pt x="2740" y="322"/>
                  </a:cubicBezTo>
                  <a:cubicBezTo>
                    <a:pt x="2733" y="324"/>
                    <a:pt x="2726" y="327"/>
                    <a:pt x="2719" y="330"/>
                  </a:cubicBezTo>
                  <a:cubicBezTo>
                    <a:pt x="2719" y="330"/>
                    <a:pt x="2719" y="331"/>
                    <a:pt x="2719" y="332"/>
                  </a:cubicBezTo>
                  <a:close/>
                  <a:moveTo>
                    <a:pt x="2740" y="315"/>
                  </a:moveTo>
                  <a:cubicBezTo>
                    <a:pt x="2740" y="315"/>
                    <a:pt x="2740" y="315"/>
                    <a:pt x="2740" y="315"/>
                  </a:cubicBezTo>
                  <a:cubicBezTo>
                    <a:pt x="2740" y="315"/>
                    <a:pt x="2740" y="314"/>
                    <a:pt x="2740" y="313"/>
                  </a:cubicBezTo>
                  <a:cubicBezTo>
                    <a:pt x="2733" y="316"/>
                    <a:pt x="2727" y="319"/>
                    <a:pt x="2719" y="322"/>
                  </a:cubicBezTo>
                  <a:cubicBezTo>
                    <a:pt x="2719" y="323"/>
                    <a:pt x="2719" y="324"/>
                    <a:pt x="2719" y="325"/>
                  </a:cubicBezTo>
                  <a:cubicBezTo>
                    <a:pt x="2727" y="321"/>
                    <a:pt x="2733" y="318"/>
                    <a:pt x="2740" y="315"/>
                  </a:cubicBezTo>
                  <a:close/>
                  <a:moveTo>
                    <a:pt x="1858" y="348"/>
                  </a:moveTo>
                  <a:cubicBezTo>
                    <a:pt x="1858" y="348"/>
                    <a:pt x="1858" y="348"/>
                    <a:pt x="1858" y="348"/>
                  </a:cubicBezTo>
                  <a:cubicBezTo>
                    <a:pt x="1861" y="348"/>
                    <a:pt x="1863" y="347"/>
                    <a:pt x="1865" y="347"/>
                  </a:cubicBezTo>
                  <a:cubicBezTo>
                    <a:pt x="1865" y="333"/>
                    <a:pt x="1865" y="319"/>
                    <a:pt x="1865" y="304"/>
                  </a:cubicBezTo>
                  <a:cubicBezTo>
                    <a:pt x="1865" y="304"/>
                    <a:pt x="1864" y="304"/>
                    <a:pt x="1864" y="304"/>
                  </a:cubicBezTo>
                  <a:cubicBezTo>
                    <a:pt x="1863" y="305"/>
                    <a:pt x="1861" y="305"/>
                    <a:pt x="1859" y="306"/>
                  </a:cubicBezTo>
                  <a:cubicBezTo>
                    <a:pt x="1859" y="307"/>
                    <a:pt x="1859" y="308"/>
                    <a:pt x="1859" y="309"/>
                  </a:cubicBezTo>
                  <a:cubicBezTo>
                    <a:pt x="1866" y="311"/>
                    <a:pt x="1867" y="319"/>
                    <a:pt x="1858" y="321"/>
                  </a:cubicBezTo>
                  <a:cubicBezTo>
                    <a:pt x="1858" y="330"/>
                    <a:pt x="1858" y="339"/>
                    <a:pt x="1858" y="348"/>
                  </a:cubicBezTo>
                  <a:close/>
                  <a:moveTo>
                    <a:pt x="1927" y="310"/>
                  </a:moveTo>
                  <a:cubicBezTo>
                    <a:pt x="1927" y="310"/>
                    <a:pt x="1927" y="310"/>
                    <a:pt x="1927" y="310"/>
                  </a:cubicBezTo>
                  <a:cubicBezTo>
                    <a:pt x="1933" y="309"/>
                    <a:pt x="1932" y="308"/>
                    <a:pt x="1937" y="309"/>
                  </a:cubicBezTo>
                  <a:cubicBezTo>
                    <a:pt x="1937" y="303"/>
                    <a:pt x="1937" y="298"/>
                    <a:pt x="1937" y="292"/>
                  </a:cubicBezTo>
                  <a:cubicBezTo>
                    <a:pt x="1934" y="291"/>
                    <a:pt x="1931" y="290"/>
                    <a:pt x="1930" y="289"/>
                  </a:cubicBezTo>
                  <a:cubicBezTo>
                    <a:pt x="1929" y="289"/>
                    <a:pt x="1929" y="289"/>
                    <a:pt x="1928" y="289"/>
                  </a:cubicBezTo>
                  <a:cubicBezTo>
                    <a:pt x="1927" y="290"/>
                    <a:pt x="1927" y="291"/>
                    <a:pt x="1927" y="292"/>
                  </a:cubicBezTo>
                  <a:cubicBezTo>
                    <a:pt x="1935" y="295"/>
                    <a:pt x="1934" y="295"/>
                    <a:pt x="1934" y="303"/>
                  </a:cubicBezTo>
                  <a:cubicBezTo>
                    <a:pt x="1934" y="304"/>
                    <a:pt x="1931" y="305"/>
                    <a:pt x="1927" y="306"/>
                  </a:cubicBezTo>
                  <a:cubicBezTo>
                    <a:pt x="1927" y="307"/>
                    <a:pt x="1927" y="308"/>
                    <a:pt x="1927" y="310"/>
                  </a:cubicBezTo>
                  <a:close/>
                  <a:moveTo>
                    <a:pt x="2222" y="190"/>
                  </a:moveTo>
                  <a:cubicBezTo>
                    <a:pt x="2186" y="175"/>
                    <a:pt x="2186" y="175"/>
                    <a:pt x="2186" y="175"/>
                  </a:cubicBezTo>
                  <a:cubicBezTo>
                    <a:pt x="2187" y="183"/>
                    <a:pt x="2187" y="192"/>
                    <a:pt x="2187" y="201"/>
                  </a:cubicBezTo>
                  <a:cubicBezTo>
                    <a:pt x="2199" y="197"/>
                    <a:pt x="2210" y="194"/>
                    <a:pt x="2222" y="190"/>
                  </a:cubicBezTo>
                  <a:close/>
                  <a:moveTo>
                    <a:pt x="2337" y="245"/>
                  </a:moveTo>
                  <a:cubicBezTo>
                    <a:pt x="2337" y="245"/>
                    <a:pt x="2337" y="245"/>
                    <a:pt x="2337" y="245"/>
                  </a:cubicBezTo>
                  <a:cubicBezTo>
                    <a:pt x="2337" y="244"/>
                    <a:pt x="2337" y="243"/>
                    <a:pt x="2337" y="241"/>
                  </a:cubicBezTo>
                  <a:cubicBezTo>
                    <a:pt x="2324" y="235"/>
                    <a:pt x="2310" y="229"/>
                    <a:pt x="2296" y="223"/>
                  </a:cubicBezTo>
                  <a:cubicBezTo>
                    <a:pt x="2296" y="224"/>
                    <a:pt x="2296" y="225"/>
                    <a:pt x="2296" y="225"/>
                  </a:cubicBezTo>
                  <a:cubicBezTo>
                    <a:pt x="2310" y="232"/>
                    <a:pt x="2324" y="239"/>
                    <a:pt x="2337" y="245"/>
                  </a:cubicBezTo>
                  <a:close/>
                  <a:moveTo>
                    <a:pt x="2186" y="160"/>
                  </a:moveTo>
                  <a:cubicBezTo>
                    <a:pt x="2186" y="160"/>
                    <a:pt x="2186" y="160"/>
                    <a:pt x="2186" y="160"/>
                  </a:cubicBezTo>
                  <a:cubicBezTo>
                    <a:pt x="2209" y="172"/>
                    <a:pt x="2230" y="182"/>
                    <a:pt x="2253" y="192"/>
                  </a:cubicBezTo>
                  <a:cubicBezTo>
                    <a:pt x="2253" y="190"/>
                    <a:pt x="2253" y="188"/>
                    <a:pt x="2253" y="186"/>
                  </a:cubicBezTo>
                  <a:cubicBezTo>
                    <a:pt x="2231" y="175"/>
                    <a:pt x="2209" y="164"/>
                    <a:pt x="2186" y="153"/>
                  </a:cubicBezTo>
                  <a:cubicBezTo>
                    <a:pt x="2186" y="156"/>
                    <a:pt x="2186" y="158"/>
                    <a:pt x="2186" y="160"/>
                  </a:cubicBezTo>
                  <a:close/>
                  <a:moveTo>
                    <a:pt x="2296" y="212"/>
                  </a:moveTo>
                  <a:cubicBezTo>
                    <a:pt x="2296" y="212"/>
                    <a:pt x="2296" y="212"/>
                    <a:pt x="2296" y="212"/>
                  </a:cubicBezTo>
                  <a:cubicBezTo>
                    <a:pt x="2310" y="219"/>
                    <a:pt x="2323" y="225"/>
                    <a:pt x="2337" y="232"/>
                  </a:cubicBezTo>
                  <a:cubicBezTo>
                    <a:pt x="2337" y="231"/>
                    <a:pt x="2337" y="229"/>
                    <a:pt x="2337" y="228"/>
                  </a:cubicBezTo>
                  <a:cubicBezTo>
                    <a:pt x="2324" y="221"/>
                    <a:pt x="2310" y="215"/>
                    <a:pt x="2296" y="208"/>
                  </a:cubicBezTo>
                  <a:cubicBezTo>
                    <a:pt x="2296" y="209"/>
                    <a:pt x="2296" y="211"/>
                    <a:pt x="2296" y="212"/>
                  </a:cubicBezTo>
                  <a:close/>
                  <a:moveTo>
                    <a:pt x="1938" y="275"/>
                  </a:moveTo>
                  <a:cubicBezTo>
                    <a:pt x="1938" y="275"/>
                    <a:pt x="1938" y="275"/>
                    <a:pt x="1938" y="275"/>
                  </a:cubicBezTo>
                  <a:cubicBezTo>
                    <a:pt x="1938" y="274"/>
                    <a:pt x="1938" y="273"/>
                    <a:pt x="1938" y="271"/>
                  </a:cubicBezTo>
                  <a:cubicBezTo>
                    <a:pt x="1936" y="271"/>
                    <a:pt x="1935" y="271"/>
                    <a:pt x="1934" y="270"/>
                  </a:cubicBezTo>
                  <a:cubicBezTo>
                    <a:pt x="1934" y="271"/>
                    <a:pt x="1931" y="272"/>
                    <a:pt x="1928" y="273"/>
                  </a:cubicBezTo>
                  <a:cubicBezTo>
                    <a:pt x="1928" y="274"/>
                    <a:pt x="1928" y="275"/>
                    <a:pt x="1928" y="276"/>
                  </a:cubicBezTo>
                  <a:cubicBezTo>
                    <a:pt x="1934" y="278"/>
                    <a:pt x="1928" y="277"/>
                    <a:pt x="1938" y="275"/>
                  </a:cubicBezTo>
                  <a:close/>
                  <a:moveTo>
                    <a:pt x="1865" y="290"/>
                  </a:moveTo>
                  <a:cubicBezTo>
                    <a:pt x="1865" y="290"/>
                    <a:pt x="1865" y="290"/>
                    <a:pt x="1865" y="290"/>
                  </a:cubicBezTo>
                  <a:cubicBezTo>
                    <a:pt x="1865" y="289"/>
                    <a:pt x="1865" y="288"/>
                    <a:pt x="1865" y="287"/>
                  </a:cubicBezTo>
                  <a:cubicBezTo>
                    <a:pt x="1865" y="287"/>
                    <a:pt x="1864" y="287"/>
                    <a:pt x="1864" y="287"/>
                  </a:cubicBezTo>
                  <a:cubicBezTo>
                    <a:pt x="1864" y="290"/>
                    <a:pt x="1864" y="291"/>
                    <a:pt x="1859" y="291"/>
                  </a:cubicBezTo>
                  <a:cubicBezTo>
                    <a:pt x="1859" y="292"/>
                    <a:pt x="1859" y="292"/>
                    <a:pt x="1859" y="292"/>
                  </a:cubicBezTo>
                  <a:cubicBezTo>
                    <a:pt x="1860" y="292"/>
                    <a:pt x="1862" y="291"/>
                    <a:pt x="1865" y="290"/>
                  </a:cubicBezTo>
                  <a:close/>
                </a:path>
              </a:pathLst>
            </a:custGeom>
            <a:solidFill>
              <a:schemeClr val="accent4">
                <a:lumMod val="75000"/>
                <a:lumOff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997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200">
                <a:solidFill>
                  <a:srgbClr val="000000"/>
                </a:solidFill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169F9FC-D078-4C47-A5E8-4AE7AF763FA3}"/>
              </a:ext>
            </a:extLst>
          </p:cNvPr>
          <p:cNvSpPr/>
          <p:nvPr userDrawn="1"/>
        </p:nvSpPr>
        <p:spPr>
          <a:xfrm>
            <a:off x="-1" y="3043271"/>
            <a:ext cx="9144000" cy="2100231"/>
          </a:xfrm>
          <a:prstGeom prst="rect">
            <a:avLst/>
          </a:prstGeom>
          <a:gradFill>
            <a:gsLst>
              <a:gs pos="0">
                <a:schemeClr val="accent2">
                  <a:alpha val="67000"/>
                </a:schemeClr>
              </a:gs>
              <a:gs pos="100000">
                <a:schemeClr val="accent2">
                  <a:alpha val="78000"/>
                </a:schemeClr>
              </a:gs>
            </a:gsLst>
            <a:lin ang="162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99722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dirty="0" err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330997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5008">
          <p15:clr>
            <a:srgbClr val="000000"/>
          </p15:clr>
        </p15:guide>
        <p15:guide id="2" orient="horz" pos="570">
          <p15:clr>
            <a:srgbClr val="000000"/>
          </p15:clr>
        </p15:guide>
        <p15:guide id="3" orient="horz" pos="3912">
          <p15:clr>
            <a:srgbClr val="000000"/>
          </p15:clr>
        </p15:guide>
        <p15:guide id="4" pos="96">
          <p15:clr>
            <a:srgbClr val="00000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24A995-9D5E-4772-92F1-365DD6316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049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22DF5-C606-4F09-9EBA-6418DF521847}" type="datetime1">
              <a:rPr lang="ru-RU" smtClean="0"/>
              <a:t>08.04.2022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008D-CB5D-42FA-9FE7-B1F5567A593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548640"/>
            <a:ext cx="6400800" cy="26060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1629487"/>
            <a:ext cx="5966666" cy="1817510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3455633"/>
            <a:ext cx="5970494" cy="626595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7FFB8F-FB50-44BC-8417-9D53063853AE}" type="datetime1">
              <a:rPr lang="ru-RU" smtClean="0"/>
              <a:t>08.04.2022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008D-CB5D-42FA-9FE7-B1F5567A593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98018-05EE-4C7D-8CEB-E25DA5176EE3}" type="datetime1">
              <a:rPr lang="ru-RU" smtClean="0"/>
              <a:t>08.04.2022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008D-CB5D-42FA-9FE7-B1F5567A593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548639"/>
            <a:ext cx="3346704" cy="26060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548640"/>
            <a:ext cx="3346704" cy="260604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8641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050245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548641"/>
            <a:ext cx="3346704" cy="47982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049274"/>
            <a:ext cx="3346704" cy="20574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6484A-5E24-4A62-B3DD-3ED64066F56B}" type="datetime1">
              <a:rPr lang="ru-RU" smtClean="0"/>
              <a:t>08.04.2022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008D-CB5D-42FA-9FE7-B1F5567A593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0E56E-1B05-43D8-89FF-618B7684C10F}" type="datetime1">
              <a:rPr lang="ru-RU" smtClean="0"/>
              <a:t>08.04.2022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008D-CB5D-42FA-9FE7-B1F5567A593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4A657-734B-42A4-BFFE-D96837FAF87E}" type="datetime1">
              <a:rPr lang="ru-RU" smtClean="0"/>
              <a:t>08.04.2022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008D-CB5D-42FA-9FE7-B1F5567A593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1657350"/>
            <a:ext cx="3636085" cy="943870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24" y="548641"/>
            <a:ext cx="4017085" cy="3671048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2623353"/>
            <a:ext cx="3388660" cy="160463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0ED18-0DBC-486E-92D8-5920FE7D4AB8}" type="datetime1">
              <a:rPr lang="ru-RU" smtClean="0"/>
              <a:t>08.04.2022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008D-CB5D-42FA-9FE7-B1F5567A593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900190"/>
            <a:ext cx="9144000" cy="224331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90019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989233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857254"/>
            <a:ext cx="4114800" cy="2345855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757864"/>
            <a:ext cx="3694114" cy="1622265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C4D35-4202-490E-B34D-70F3437569B9}" type="datetime1">
              <a:rPr lang="ru-RU" smtClean="0"/>
              <a:t>08.04.2022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008D-CB5D-42FA-9FE7-B1F5567A593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3348316"/>
            <a:ext cx="6383538" cy="85725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13" Type="http://schemas.openxmlformats.org/officeDocument/2006/relationships/tags" Target="../tags/tag7.xml"/><Relationship Id="rId18" Type="http://schemas.openxmlformats.org/officeDocument/2006/relationships/tags" Target="../tags/tag12.xml"/><Relationship Id="rId26" Type="http://schemas.openxmlformats.org/officeDocument/2006/relationships/tags" Target="../tags/tag20.xml"/><Relationship Id="rId3" Type="http://schemas.openxmlformats.org/officeDocument/2006/relationships/slideLayout" Target="../slideLayouts/slideLayout15.xml"/><Relationship Id="rId21" Type="http://schemas.openxmlformats.org/officeDocument/2006/relationships/tags" Target="../tags/tag15.xml"/><Relationship Id="rId7" Type="http://schemas.openxmlformats.org/officeDocument/2006/relationships/slideLayout" Target="../slideLayouts/slideLayout19.xml"/><Relationship Id="rId12" Type="http://schemas.openxmlformats.org/officeDocument/2006/relationships/tags" Target="../tags/tag6.xml"/><Relationship Id="rId17" Type="http://schemas.openxmlformats.org/officeDocument/2006/relationships/tags" Target="../tags/tag11.xml"/><Relationship Id="rId25" Type="http://schemas.openxmlformats.org/officeDocument/2006/relationships/tags" Target="../tags/tag19.xml"/><Relationship Id="rId2" Type="http://schemas.openxmlformats.org/officeDocument/2006/relationships/slideLayout" Target="../slideLayouts/slideLayout14.xml"/><Relationship Id="rId16" Type="http://schemas.openxmlformats.org/officeDocument/2006/relationships/tags" Target="../tags/tag10.xml"/><Relationship Id="rId20" Type="http://schemas.openxmlformats.org/officeDocument/2006/relationships/tags" Target="../tags/tag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ags" Target="../tags/tag5.xml"/><Relationship Id="rId24" Type="http://schemas.openxmlformats.org/officeDocument/2006/relationships/tags" Target="../tags/tag18.xml"/><Relationship Id="rId5" Type="http://schemas.openxmlformats.org/officeDocument/2006/relationships/slideLayout" Target="../slideLayouts/slideLayout17.xml"/><Relationship Id="rId15" Type="http://schemas.openxmlformats.org/officeDocument/2006/relationships/tags" Target="../tags/tag9.xml"/><Relationship Id="rId23" Type="http://schemas.openxmlformats.org/officeDocument/2006/relationships/tags" Target="../tags/tag17.xml"/><Relationship Id="rId28" Type="http://schemas.openxmlformats.org/officeDocument/2006/relationships/image" Target="../media/image2.emf"/><Relationship Id="rId10" Type="http://schemas.openxmlformats.org/officeDocument/2006/relationships/tags" Target="../tags/tag4.xml"/><Relationship Id="rId19" Type="http://schemas.openxmlformats.org/officeDocument/2006/relationships/tags" Target="../tags/tag13.xml"/><Relationship Id="rId4" Type="http://schemas.openxmlformats.org/officeDocument/2006/relationships/slideLayout" Target="../slideLayouts/slideLayout16.xml"/><Relationship Id="rId9" Type="http://schemas.openxmlformats.org/officeDocument/2006/relationships/vmlDrawing" Target="../drawings/vmlDrawing2.vml"/><Relationship Id="rId14" Type="http://schemas.openxmlformats.org/officeDocument/2006/relationships/tags" Target="../tags/tag8.xml"/><Relationship Id="rId22" Type="http://schemas.openxmlformats.org/officeDocument/2006/relationships/tags" Target="../tags/tag16.xml"/><Relationship Id="rId27" Type="http://schemas.openxmlformats.org/officeDocument/2006/relationships/oleObject" Target="../embeddings/oleObject2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Объект 11" hidden="1"/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3292524483"/>
              </p:ext>
            </p:extLst>
          </p:nvPr>
        </p:nvGraphicFramePr>
        <p:xfrm>
          <a:off x="1588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" name="Слайд think-cell" r:id="rId16" imgW="306" imgH="306" progId="TCLayout.ActiveDocument.1">
                  <p:embed/>
                </p:oleObj>
              </mc:Choice>
              <mc:Fallback>
                <p:oleObj name="Слайд think-cell" r:id="rId16" imgW="306" imgH="306" progId="TCLayout.ActiveDocument.1">
                  <p:embed/>
                  <p:pic>
                    <p:nvPicPr>
                      <p:cNvPr id="12" name="Объект 11" hidden="1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0" y="3829050"/>
            <a:ext cx="9144000" cy="131445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2905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826228"/>
            <a:ext cx="9144000" cy="17145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200150"/>
            <a:ext cx="9144000" cy="382905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3279126"/>
            <a:ext cx="6512511" cy="85725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549195"/>
            <a:ext cx="6400800" cy="260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4629150"/>
            <a:ext cx="2514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62C1989-E848-493B-8AB9-C8F62298240F}" type="datetime1">
              <a:rPr lang="ru-RU" smtClean="0"/>
              <a:t>08.04.2022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629150"/>
            <a:ext cx="33528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4629150"/>
            <a:ext cx="18288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D40008D-CB5D-42FA-9FE7-B1F5567A593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hdr="0" ftr="0" dt="0"/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3567563127"/>
              </p:ext>
            </p:extLst>
          </p:nvPr>
        </p:nvGraphicFramePr>
        <p:xfrm>
          <a:off x="0" y="0"/>
          <a:ext cx="161984" cy="121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2" name="Слайд think-cell" r:id="rId27" imgW="270" imgH="270" progId="TCLayout.ActiveDocument.1">
                  <p:embed/>
                </p:oleObj>
              </mc:Choice>
              <mc:Fallback>
                <p:oleObj name="Слайд think-cell" r:id="rId27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61984" cy="1214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 hidden="1"/>
          <p:cNvSpPr/>
          <p:nvPr userDrawn="1">
            <p:custDataLst>
              <p:tags r:id="rId11"/>
            </p:custDataLst>
          </p:nvPr>
        </p:nvSpPr>
        <p:spPr bwMode="auto">
          <a:xfrm>
            <a:off x="0" y="0"/>
            <a:ext cx="161984" cy="121481"/>
          </a:xfrm>
          <a:prstGeom prst="rect">
            <a:avLst/>
          </a:prstGeom>
          <a:solidFill>
            <a:schemeClr val="bg2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 defTabSz="699722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600" dirty="0">
              <a:solidFill>
                <a:srgbClr val="000000"/>
              </a:solidFill>
              <a:sym typeface="Arial" panose="020B0604020202020204" pitchFamily="34" charset="0"/>
            </a:endParaRPr>
          </a:p>
        </p:txBody>
      </p:sp>
      <p:sp>
        <p:nvSpPr>
          <p:cNvPr id="1034" name="Working Draft" hidden="1"/>
          <p:cNvSpPr txBox="1">
            <a:spLocks noChangeArrowheads="1"/>
          </p:cNvSpPr>
          <p:nvPr/>
        </p:nvSpPr>
        <p:spPr bwMode="gray">
          <a:xfrm rot="5400000">
            <a:off x="8230358" y="1481864"/>
            <a:ext cx="1684757" cy="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9972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">
                <a:solidFill>
                  <a:srgbClr val="808080"/>
                </a:solidFill>
                <a:latin typeface="Arial"/>
              </a:rPr>
              <a:t>Last Modified 16.12.2019 23:00 Russia TZ 2 Standard Time</a:t>
            </a:r>
            <a:endParaRPr lang="ru-RU" sz="500" dirty="0">
              <a:solidFill>
                <a:srgbClr val="808080"/>
              </a:solidFill>
              <a:latin typeface="Arial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gray">
          <a:xfrm rot="5400000">
            <a:off x="8318516" y="3145349"/>
            <a:ext cx="1508426" cy="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9972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">
                <a:solidFill>
                  <a:srgbClr val="808080"/>
                </a:solidFill>
                <a:latin typeface="Arial"/>
              </a:rPr>
              <a:t>Printed 08.08.2019 14:00 Russia TZ 2 Standard Time</a:t>
            </a:r>
            <a:endParaRPr lang="ru-RU" sz="500" dirty="0">
              <a:solidFill>
                <a:srgbClr val="808080"/>
              </a:solidFill>
              <a:latin typeface="Arial"/>
            </a:endParaRPr>
          </a:p>
        </p:txBody>
      </p:sp>
      <p:sp>
        <p:nvSpPr>
          <p:cNvPr id="19" name="Title Placeholder 2"/>
          <p:cNvSpPr>
            <a:spLocks noGrp="1" noChangeArrowheads="1"/>
          </p:cNvSpPr>
          <p:nvPr>
            <p:ph type="title"/>
          </p:nvPr>
        </p:nvSpPr>
        <p:spPr bwMode="gray">
          <a:xfrm>
            <a:off x="121490" y="176150"/>
            <a:ext cx="879411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 latinLnBrk="0"/>
            <a:endParaRPr lang="ru-RU" noProof="0" dirty="0"/>
          </a:p>
        </p:txBody>
      </p:sp>
      <p:sp>
        <p:nvSpPr>
          <p:cNvPr id="10" name="1. On-page tracker" hidden="1"/>
          <p:cNvSpPr>
            <a:spLocks noChangeArrowheads="1"/>
          </p:cNvSpPr>
          <p:nvPr userDrawn="1"/>
        </p:nvSpPr>
        <p:spPr bwMode="gray">
          <a:xfrm>
            <a:off x="121489" y="57982"/>
            <a:ext cx="368691" cy="9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 defTabSz="69972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" cap="all" dirty="0">
                <a:solidFill>
                  <a:srgbClr val="808080"/>
                </a:solidFill>
              </a:rPr>
              <a:t>Tracker</a:t>
            </a:r>
          </a:p>
        </p:txBody>
      </p:sp>
      <p:sp>
        <p:nvSpPr>
          <p:cNvPr id="11" name="3. Unit of measure" hidden="1"/>
          <p:cNvSpPr txBox="1">
            <a:spLocks noChangeArrowheads="1"/>
          </p:cNvSpPr>
          <p:nvPr userDrawn="1"/>
        </p:nvSpPr>
        <p:spPr bwMode="gray">
          <a:xfrm>
            <a:off x="121490" y="424602"/>
            <a:ext cx="8794113" cy="18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68514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srgbClr val="808080"/>
                </a:solidFill>
                <a:latin typeface="Arial"/>
              </a:rPr>
              <a:t>Unit of measure</a:t>
            </a:r>
          </a:p>
        </p:txBody>
      </p:sp>
      <p:grpSp>
        <p:nvGrpSpPr>
          <p:cNvPr id="12" name="Slide Elements" hidden="1"/>
          <p:cNvGrpSpPr>
            <a:grpSpLocks/>
          </p:cNvGrpSpPr>
          <p:nvPr userDrawn="1"/>
        </p:nvGrpSpPr>
        <p:grpSpPr bwMode="gray">
          <a:xfrm>
            <a:off x="121488" y="4827940"/>
            <a:ext cx="8722841" cy="246607"/>
            <a:chOff x="75" y="3938"/>
            <a:chExt cx="5385" cy="203"/>
          </a:xfrm>
        </p:grpSpPr>
        <p:sp>
          <p:nvSpPr>
            <p:cNvPr id="13" name="4. Footnote"/>
            <p:cNvSpPr txBox="1">
              <a:spLocks noChangeArrowheads="1"/>
            </p:cNvSpPr>
            <p:nvPr/>
          </p:nvSpPr>
          <p:spPr bwMode="gray">
            <a:xfrm>
              <a:off x="75" y="3938"/>
              <a:ext cx="5385" cy="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65599" indent="-65599" defTabSz="68514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" dirty="0">
                  <a:solidFill>
                    <a:srgbClr val="808080"/>
                  </a:solidFill>
                  <a:latin typeface="Arial"/>
                </a:rPr>
                <a:t>1 Сноска</a:t>
              </a:r>
            </a:p>
          </p:txBody>
        </p:sp>
        <p:sp>
          <p:nvSpPr>
            <p:cNvPr id="14" name="5. Source"/>
            <p:cNvSpPr>
              <a:spLocks noChangeArrowheads="1"/>
            </p:cNvSpPr>
            <p:nvPr/>
          </p:nvSpPr>
          <p:spPr bwMode="gray">
            <a:xfrm>
              <a:off x="75" y="4065"/>
              <a:ext cx="4702" cy="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0" tIns="0" rIns="0" bIns="0" anchor="b">
              <a:spAutoFit/>
            </a:bodyPr>
            <a:lstStyle/>
            <a:p>
              <a:pPr marL="377801" indent="-377801" defTabSz="913571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600" dirty="0">
                  <a:solidFill>
                    <a:srgbClr val="808080"/>
                  </a:solidFill>
                </a:rPr>
                <a:t>ИСТОЧНИК: источник</a:t>
              </a:r>
            </a:p>
          </p:txBody>
        </p:sp>
      </p:grpSp>
      <p:grpSp>
        <p:nvGrpSpPr>
          <p:cNvPr id="15" name="ACET" hidden="1"/>
          <p:cNvGrpSpPr>
            <a:grpSpLocks/>
          </p:cNvGrpSpPr>
          <p:nvPr userDrawn="1"/>
        </p:nvGrpSpPr>
        <p:grpSpPr bwMode="gray">
          <a:xfrm>
            <a:off x="1482159" y="963695"/>
            <a:ext cx="4350891" cy="387524"/>
            <a:chOff x="915" y="711"/>
            <a:chExt cx="2686" cy="319"/>
          </a:xfrm>
        </p:grpSpPr>
        <p:cxnSp>
          <p:nvCxnSpPr>
            <p:cNvPr id="16" name="AutoShape 249"/>
            <p:cNvCxnSpPr>
              <a:cxnSpLocks noChangeShapeType="1"/>
              <a:stCxn id="18" idx="4"/>
              <a:endCxn id="18" idx="6"/>
            </p:cNvCxnSpPr>
            <p:nvPr/>
          </p:nvCxnSpPr>
          <p:spPr bwMode="gray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chemeClr val="accent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AutoShape 250"/>
            <p:cNvSpPr>
              <a:spLocks noChangeArrowheads="1"/>
            </p:cNvSpPr>
            <p:nvPr/>
          </p:nvSpPr>
          <p:spPr bwMode="gray">
            <a:xfrm>
              <a:off x="915" y="711"/>
              <a:ext cx="2686" cy="319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/>
            <a:p>
              <a:pPr defTabSz="699722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200" b="1" dirty="0">
                  <a:solidFill>
                    <a:srgbClr val="000000"/>
                  </a:solidFill>
                </a:rPr>
                <a:t>Название документа</a:t>
              </a:r>
            </a:p>
            <a:p>
              <a:pPr defTabSz="699722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1200" dirty="0">
                  <a:solidFill>
                    <a:srgbClr val="808080"/>
                  </a:solidFill>
                </a:rPr>
                <a:t>Unit of measure</a:t>
              </a:r>
            </a:p>
          </p:txBody>
        </p:sp>
      </p:grpSp>
      <p:grpSp>
        <p:nvGrpSpPr>
          <p:cNvPr id="17" name="Sticker" hidden="1"/>
          <p:cNvGrpSpPr/>
          <p:nvPr userDrawn="1"/>
        </p:nvGrpSpPr>
        <p:grpSpPr bwMode="gray">
          <a:xfrm>
            <a:off x="8554491" y="218668"/>
            <a:ext cx="361125" cy="120033"/>
            <a:chOff x="8386869" y="285750"/>
            <a:chExt cx="353915" cy="156856"/>
          </a:xfrm>
        </p:grpSpPr>
        <p:sp>
          <p:nvSpPr>
            <p:cNvPr id="20" name="StickerRectangle"/>
            <p:cNvSpPr>
              <a:spLocks noChangeArrowheads="1"/>
            </p:cNvSpPr>
            <p:nvPr/>
          </p:nvSpPr>
          <p:spPr bwMode="gray">
            <a:xfrm>
              <a:off x="8386869" y="285750"/>
              <a:ext cx="353915" cy="156856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/>
            <a:p>
              <a:pPr algn="r" defTabSz="913571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  <a:defRPr/>
              </a:pPr>
              <a:r>
                <a:rPr lang="ru-RU" sz="600" dirty="0">
                  <a:solidFill>
                    <a:srgbClr val="808080"/>
                  </a:solidFill>
                </a:rPr>
                <a:t>STICKER</a:t>
              </a:r>
            </a:p>
          </p:txBody>
        </p:sp>
        <p:cxnSp>
          <p:nvCxnSpPr>
            <p:cNvPr id="21" name="AutoShape 31"/>
            <p:cNvCxnSpPr>
              <a:cxnSpLocks noChangeShapeType="1"/>
              <a:stCxn id="20" idx="2"/>
              <a:endCxn id="20" idx="4"/>
            </p:cNvCxnSpPr>
            <p:nvPr/>
          </p:nvCxnSpPr>
          <p:spPr bwMode="gray">
            <a:xfrm>
              <a:off x="8386869" y="285750"/>
              <a:ext cx="0" cy="156856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2" name="AutoShape 32"/>
            <p:cNvCxnSpPr>
              <a:cxnSpLocks noChangeShapeType="1"/>
              <a:stCxn id="20" idx="4"/>
              <a:endCxn id="20" idx="6"/>
            </p:cNvCxnSpPr>
            <p:nvPr/>
          </p:nvCxnSpPr>
          <p:spPr bwMode="gray">
            <a:xfrm>
              <a:off x="8386869" y="442606"/>
              <a:ext cx="353915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" name="SlideBottomBar" hidden="1"/>
          <p:cNvSpPr/>
          <p:nvPr userDrawn="1"/>
        </p:nvSpPr>
        <p:spPr>
          <a:xfrm>
            <a:off x="9002414" y="4979804"/>
            <a:ext cx="34986" cy="9475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99722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dirty="0">
              <a:solidFill>
                <a:srgbClr val="000000"/>
              </a:solidFill>
            </a:endParaRPr>
          </a:p>
        </p:txBody>
      </p:sp>
      <p:sp>
        <p:nvSpPr>
          <p:cNvPr id="24" name="doc id" hidden="1"/>
          <p:cNvSpPr>
            <a:spLocks noChangeArrowheads="1"/>
          </p:cNvSpPr>
          <p:nvPr userDrawn="1"/>
        </p:nvSpPr>
        <p:spPr bwMode="gray">
          <a:xfrm>
            <a:off x="8002670" y="38875"/>
            <a:ext cx="892589" cy="76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r" defTabSz="685145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500" dirty="0">
              <a:solidFill>
                <a:srgbClr val="808080"/>
              </a:solidFill>
            </a:endParaRPr>
          </a:p>
        </p:txBody>
      </p:sp>
      <p:grpSp>
        <p:nvGrpSpPr>
          <p:cNvPr id="25" name="LegendBoxes" hidden="1"/>
          <p:cNvGrpSpPr/>
          <p:nvPr userDrawn="1"/>
        </p:nvGrpSpPr>
        <p:grpSpPr bwMode="gray">
          <a:xfrm>
            <a:off x="8331150" y="213808"/>
            <a:ext cx="579093" cy="760482"/>
            <a:chOff x="7835905" y="279400"/>
            <a:chExt cx="756742" cy="993790"/>
          </a:xfrm>
        </p:grpSpPr>
        <p:sp>
          <p:nvSpPr>
            <p:cNvPr id="26" name="RectangleLegend1"/>
            <p:cNvSpPr>
              <a:spLocks noChangeArrowheads="1"/>
            </p:cNvSpPr>
            <p:nvPr/>
          </p:nvSpPr>
          <p:spPr bwMode="gray">
            <a:xfrm>
              <a:off x="7835905" y="290513"/>
              <a:ext cx="165100" cy="16033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997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27" name="RectangleLegend2"/>
            <p:cNvSpPr>
              <a:spLocks noChangeArrowheads="1"/>
            </p:cNvSpPr>
            <p:nvPr/>
          </p:nvSpPr>
          <p:spPr bwMode="gray">
            <a:xfrm>
              <a:off x="7835905" y="560388"/>
              <a:ext cx="165100" cy="16033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997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28" name="RectangleLegend3"/>
            <p:cNvSpPr>
              <a:spLocks noChangeArrowheads="1"/>
            </p:cNvSpPr>
            <p:nvPr/>
          </p:nvSpPr>
          <p:spPr bwMode="gray">
            <a:xfrm>
              <a:off x="7835905" y="831851"/>
              <a:ext cx="165100" cy="160338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997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29" name="RectangleLegend4"/>
            <p:cNvSpPr>
              <a:spLocks noChangeArrowheads="1"/>
            </p:cNvSpPr>
            <p:nvPr/>
          </p:nvSpPr>
          <p:spPr bwMode="gray">
            <a:xfrm>
              <a:off x="7835905" y="1103313"/>
              <a:ext cx="165100" cy="160338"/>
            </a:xfrm>
            <a:prstGeom prst="rect">
              <a:avLst/>
            </a:prstGeom>
            <a:solidFill>
              <a:schemeClr val="accent4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997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30" name="Legend1"/>
            <p:cNvSpPr>
              <a:spLocks noChangeArrowheads="1"/>
            </p:cNvSpPr>
            <p:nvPr/>
          </p:nvSpPr>
          <p:spPr bwMode="gray">
            <a:xfrm>
              <a:off x="8089905" y="279400"/>
              <a:ext cx="502742" cy="180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45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  <a:defRPr/>
              </a:pPr>
              <a:r>
                <a:rPr lang="ru-RU" sz="900" dirty="0">
                  <a:solidFill>
                    <a:srgbClr val="000000"/>
                  </a:solidFill>
                </a:rPr>
                <a:t>Legend</a:t>
              </a:r>
            </a:p>
          </p:txBody>
        </p:sp>
        <p:sp>
          <p:nvSpPr>
            <p:cNvPr id="31" name="Legend2"/>
            <p:cNvSpPr>
              <a:spLocks noChangeArrowheads="1"/>
            </p:cNvSpPr>
            <p:nvPr/>
          </p:nvSpPr>
          <p:spPr bwMode="gray">
            <a:xfrm>
              <a:off x="8089905" y="549274"/>
              <a:ext cx="502742" cy="180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45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  <a:defRPr/>
              </a:pPr>
              <a:r>
                <a:rPr lang="ru-RU" sz="900" dirty="0">
                  <a:solidFill>
                    <a:srgbClr val="000000"/>
                  </a:solidFill>
                </a:rPr>
                <a:t>Legend</a:t>
              </a:r>
            </a:p>
          </p:txBody>
        </p:sp>
        <p:sp>
          <p:nvSpPr>
            <p:cNvPr id="32" name="Legend3"/>
            <p:cNvSpPr>
              <a:spLocks noChangeArrowheads="1"/>
            </p:cNvSpPr>
            <p:nvPr/>
          </p:nvSpPr>
          <p:spPr bwMode="gray">
            <a:xfrm>
              <a:off x="8089905" y="820737"/>
              <a:ext cx="502742" cy="180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45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  <a:defRPr/>
              </a:pPr>
              <a:r>
                <a:rPr lang="ru-RU" sz="900" dirty="0">
                  <a:solidFill>
                    <a:srgbClr val="000000"/>
                  </a:solidFill>
                </a:rPr>
                <a:t>Legend</a:t>
              </a:r>
            </a:p>
          </p:txBody>
        </p:sp>
        <p:sp>
          <p:nvSpPr>
            <p:cNvPr id="33" name="Legend4"/>
            <p:cNvSpPr>
              <a:spLocks noChangeArrowheads="1"/>
            </p:cNvSpPr>
            <p:nvPr/>
          </p:nvSpPr>
          <p:spPr bwMode="gray">
            <a:xfrm>
              <a:off x="8089905" y="1092201"/>
              <a:ext cx="502742" cy="180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45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  <a:defRPr/>
              </a:pPr>
              <a:r>
                <a:rPr lang="ru-RU" sz="900" dirty="0">
                  <a:solidFill>
                    <a:srgbClr val="000000"/>
                  </a:solidFill>
                </a:rPr>
                <a:t>Legend</a:t>
              </a:r>
            </a:p>
          </p:txBody>
        </p:sp>
      </p:grpSp>
      <p:grpSp>
        <p:nvGrpSpPr>
          <p:cNvPr id="34" name="LegendLines" hidden="1"/>
          <p:cNvGrpSpPr/>
          <p:nvPr userDrawn="1"/>
        </p:nvGrpSpPr>
        <p:grpSpPr bwMode="gray">
          <a:xfrm>
            <a:off x="8095592" y="213808"/>
            <a:ext cx="814768" cy="556396"/>
            <a:chOff x="7540629" y="279400"/>
            <a:chExt cx="1064716" cy="727088"/>
          </a:xfrm>
        </p:grpSpPr>
        <p:sp>
          <p:nvSpPr>
            <p:cNvPr id="35" name="LineLegend1"/>
            <p:cNvSpPr>
              <a:spLocks noChangeShapeType="1"/>
            </p:cNvSpPr>
            <p:nvPr/>
          </p:nvSpPr>
          <p:spPr bwMode="gray">
            <a:xfrm>
              <a:off x="7540629" y="3698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997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36" name="LineLegend2"/>
            <p:cNvSpPr>
              <a:spLocks noChangeShapeType="1"/>
            </p:cNvSpPr>
            <p:nvPr/>
          </p:nvSpPr>
          <p:spPr bwMode="gray">
            <a:xfrm>
              <a:off x="7540629" y="638175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997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37" name="LineLegend3"/>
            <p:cNvSpPr>
              <a:spLocks noChangeShapeType="1"/>
            </p:cNvSpPr>
            <p:nvPr/>
          </p:nvSpPr>
          <p:spPr bwMode="gray">
            <a:xfrm>
              <a:off x="7540629" y="915988"/>
              <a:ext cx="457200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699722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1200" dirty="0">
                <a:solidFill>
                  <a:srgbClr val="000000"/>
                </a:solidFill>
              </a:endParaRPr>
            </a:p>
          </p:txBody>
        </p:sp>
        <p:sp>
          <p:nvSpPr>
            <p:cNvPr id="38" name="Legend1"/>
            <p:cNvSpPr>
              <a:spLocks noChangeArrowheads="1"/>
            </p:cNvSpPr>
            <p:nvPr/>
          </p:nvSpPr>
          <p:spPr bwMode="gray">
            <a:xfrm>
              <a:off x="8102602" y="279400"/>
              <a:ext cx="502743" cy="180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45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  <a:defRPr/>
              </a:pPr>
              <a:r>
                <a:rPr lang="ru-RU" sz="900" dirty="0">
                  <a:solidFill>
                    <a:srgbClr val="000000"/>
                  </a:solidFill>
                </a:rPr>
                <a:t>Legend</a:t>
              </a:r>
            </a:p>
          </p:txBody>
        </p:sp>
        <p:sp>
          <p:nvSpPr>
            <p:cNvPr id="39" name="Legend2"/>
            <p:cNvSpPr>
              <a:spLocks noChangeArrowheads="1"/>
            </p:cNvSpPr>
            <p:nvPr/>
          </p:nvSpPr>
          <p:spPr bwMode="gray">
            <a:xfrm>
              <a:off x="8102602" y="546099"/>
              <a:ext cx="502743" cy="180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45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  <a:defRPr/>
              </a:pPr>
              <a:r>
                <a:rPr lang="ru-RU" sz="900" dirty="0">
                  <a:solidFill>
                    <a:srgbClr val="000000"/>
                  </a:solidFill>
                </a:rPr>
                <a:t>Legend</a:t>
              </a:r>
            </a:p>
          </p:txBody>
        </p:sp>
        <p:sp>
          <p:nvSpPr>
            <p:cNvPr id="40" name="Legend3"/>
            <p:cNvSpPr>
              <a:spLocks noChangeArrowheads="1"/>
            </p:cNvSpPr>
            <p:nvPr/>
          </p:nvSpPr>
          <p:spPr bwMode="gray">
            <a:xfrm>
              <a:off x="8102602" y="825500"/>
              <a:ext cx="502743" cy="180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45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  <a:defRPr/>
              </a:pPr>
              <a:r>
                <a:rPr lang="ru-RU" sz="900" dirty="0">
                  <a:solidFill>
                    <a:srgbClr val="000000"/>
                  </a:solidFill>
                </a:rPr>
                <a:t>Legend</a:t>
              </a:r>
            </a:p>
          </p:txBody>
        </p:sp>
      </p:grpSp>
      <p:grpSp>
        <p:nvGrpSpPr>
          <p:cNvPr id="41" name="LegendMoons" hidden="1"/>
          <p:cNvGrpSpPr/>
          <p:nvPr userDrawn="1"/>
        </p:nvGrpSpPr>
        <p:grpSpPr bwMode="gray">
          <a:xfrm>
            <a:off x="8280121" y="191943"/>
            <a:ext cx="630116" cy="999791"/>
            <a:chOff x="7769225" y="250825"/>
            <a:chExt cx="823418" cy="1306516"/>
          </a:xfrm>
        </p:grpSpPr>
        <p:grpSp>
          <p:nvGrpSpPr>
            <p:cNvPr id="42" name="MoonLegend1"/>
            <p:cNvGrpSpPr>
              <a:grpSpLocks noChangeAspect="1"/>
            </p:cNvGrpSpPr>
            <p:nvPr>
              <p:custDataLst>
                <p:tags r:id="rId12"/>
              </p:custDataLst>
            </p:nvPr>
          </p:nvGrpSpPr>
          <p:grpSpPr bwMode="gray">
            <a:xfrm>
              <a:off x="7769225" y="250825"/>
              <a:ext cx="209550" cy="209551"/>
              <a:chOff x="4533" y="183"/>
              <a:chExt cx="144" cy="144"/>
            </a:xfrm>
          </p:grpSpPr>
          <p:sp>
            <p:nvSpPr>
              <p:cNvPr id="60" name="Oval 38"/>
              <p:cNvSpPr>
                <a:spLocks noChangeAspect="1" noChangeArrowheads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9972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61" name="Arc 39"/>
              <p:cNvSpPr>
                <a:spLocks noChangeAspect="1"/>
              </p:cNvSpPr>
              <p:nvPr>
                <p:custDataLst>
                  <p:tags r:id="rId26"/>
                </p:custDataLst>
              </p:nvPr>
            </p:nvSpPr>
            <p:spPr bwMode="gray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9972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2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3" name="MoonLegend2"/>
            <p:cNvGrpSpPr>
              <a:grpSpLocks noChangeAspect="1"/>
            </p:cNvGrpSpPr>
            <p:nvPr>
              <p:custDataLst>
                <p:tags r:id="rId13"/>
              </p:custDataLst>
            </p:nvPr>
          </p:nvGrpSpPr>
          <p:grpSpPr bwMode="gray">
            <a:xfrm>
              <a:off x="7769225" y="525066"/>
              <a:ext cx="209550" cy="209551"/>
              <a:chOff x="1694" y="2044"/>
              <a:chExt cx="160" cy="160"/>
            </a:xfrm>
          </p:grpSpPr>
          <p:sp>
            <p:nvSpPr>
              <p:cNvPr id="58" name="Oval 41"/>
              <p:cNvSpPr>
                <a:spLocks noChangeAspect="1" noChangeArrowheads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9972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9" name="Arc 42"/>
              <p:cNvSpPr>
                <a:spLocks noChangeAspect="1"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1694" y="2044"/>
                <a:ext cx="160" cy="160"/>
              </a:xfrm>
              <a:prstGeom prst="arc">
                <a:avLst/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9972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2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4" name="MoonLegend4"/>
            <p:cNvGrpSpPr>
              <a:grpSpLocks noChangeAspect="1"/>
            </p:cNvGrpSpPr>
            <p:nvPr>
              <p:custDataLst>
                <p:tags r:id="rId14"/>
              </p:custDataLst>
            </p:nvPr>
          </p:nvGrpSpPr>
          <p:grpSpPr bwMode="gray">
            <a:xfrm>
              <a:off x="7769225" y="1073548"/>
              <a:ext cx="209550" cy="209551"/>
              <a:chOff x="4495" y="1198"/>
              <a:chExt cx="160" cy="160"/>
            </a:xfrm>
          </p:grpSpPr>
          <p:sp>
            <p:nvSpPr>
              <p:cNvPr id="56" name="Oval 47"/>
              <p:cNvSpPr>
                <a:spLocks noChangeAspect="1" noChangeArrowhead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9972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7" name="Arc 48"/>
              <p:cNvSpPr>
                <a:spLocks noChangeAspect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9972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2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5" name="MoonLegend5"/>
            <p:cNvGrpSpPr>
              <a:grpSpLocks noChangeAspect="1"/>
            </p:cNvGrpSpPr>
            <p:nvPr>
              <p:custDataLst>
                <p:tags r:id="rId15"/>
              </p:custDataLst>
            </p:nvPr>
          </p:nvGrpSpPr>
          <p:grpSpPr bwMode="gray">
            <a:xfrm>
              <a:off x="7769225" y="1347790"/>
              <a:ext cx="209550" cy="209551"/>
              <a:chOff x="4495" y="1440"/>
              <a:chExt cx="160" cy="160"/>
            </a:xfrm>
          </p:grpSpPr>
          <p:sp>
            <p:nvSpPr>
              <p:cNvPr id="54" name="Oval 50"/>
              <p:cNvSpPr>
                <a:spLocks noChangeAspect="1" noChangeArrowheads="1"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9972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5" name="Oval 51"/>
              <p:cNvSpPr>
                <a:spLocks noChangeAspect="1" noChangeArrowhead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4495" y="1440"/>
                <a:ext cx="160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9972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200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6" name="MoonLegend3"/>
            <p:cNvGrpSpPr>
              <a:grpSpLocks noChangeAspect="1"/>
            </p:cNvGrpSpPr>
            <p:nvPr>
              <p:custDataLst>
                <p:tags r:id="rId16"/>
              </p:custDataLst>
            </p:nvPr>
          </p:nvGrpSpPr>
          <p:grpSpPr bwMode="gray">
            <a:xfrm>
              <a:off x="7769225" y="799307"/>
              <a:ext cx="209550" cy="209551"/>
              <a:chOff x="4495" y="1198"/>
              <a:chExt cx="160" cy="160"/>
            </a:xfrm>
          </p:grpSpPr>
          <p:sp>
            <p:nvSpPr>
              <p:cNvPr id="52" name="Oval 47"/>
              <p:cNvSpPr>
                <a:spLocks noChangeAspect="1" noChangeArrowheads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9972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Arc 48"/>
              <p:cNvSpPr>
                <a:spLocks noChangeAspect="1"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4495" y="1198"/>
                <a:ext cx="160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noFill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99722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ru-RU" sz="12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47" name="Legend1"/>
            <p:cNvSpPr>
              <a:spLocks noChangeArrowheads="1"/>
            </p:cNvSpPr>
            <p:nvPr/>
          </p:nvSpPr>
          <p:spPr bwMode="gray">
            <a:xfrm>
              <a:off x="8089900" y="263524"/>
              <a:ext cx="502743" cy="180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45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  <a:defRPr/>
              </a:pPr>
              <a:r>
                <a:rPr lang="ru-RU" sz="900" dirty="0">
                  <a:solidFill>
                    <a:srgbClr val="000000"/>
                  </a:solidFill>
                </a:rPr>
                <a:t>Legend</a:t>
              </a:r>
            </a:p>
          </p:txBody>
        </p:sp>
        <p:sp>
          <p:nvSpPr>
            <p:cNvPr id="48" name="Legend2"/>
            <p:cNvSpPr>
              <a:spLocks noChangeArrowheads="1"/>
            </p:cNvSpPr>
            <p:nvPr/>
          </p:nvSpPr>
          <p:spPr bwMode="gray">
            <a:xfrm>
              <a:off x="8089900" y="538163"/>
              <a:ext cx="502743" cy="180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45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  <a:defRPr/>
              </a:pPr>
              <a:r>
                <a:rPr lang="ru-RU" sz="900" dirty="0">
                  <a:solidFill>
                    <a:srgbClr val="000000"/>
                  </a:solidFill>
                </a:rPr>
                <a:t>Legend</a:t>
              </a:r>
            </a:p>
          </p:txBody>
        </p:sp>
        <p:sp>
          <p:nvSpPr>
            <p:cNvPr id="49" name="Legend3"/>
            <p:cNvSpPr>
              <a:spLocks noChangeArrowheads="1"/>
            </p:cNvSpPr>
            <p:nvPr/>
          </p:nvSpPr>
          <p:spPr bwMode="gray">
            <a:xfrm>
              <a:off x="8089900" y="812802"/>
              <a:ext cx="502743" cy="180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45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  <a:defRPr/>
              </a:pPr>
              <a:r>
                <a:rPr lang="ru-RU" sz="900" dirty="0">
                  <a:solidFill>
                    <a:srgbClr val="000000"/>
                  </a:solidFill>
                </a:rPr>
                <a:t>Legend</a:t>
              </a:r>
            </a:p>
          </p:txBody>
        </p:sp>
        <p:sp>
          <p:nvSpPr>
            <p:cNvPr id="50" name="Legend4"/>
            <p:cNvSpPr>
              <a:spLocks noChangeArrowheads="1"/>
            </p:cNvSpPr>
            <p:nvPr/>
          </p:nvSpPr>
          <p:spPr bwMode="gray">
            <a:xfrm>
              <a:off x="8089900" y="1084265"/>
              <a:ext cx="502743" cy="180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45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  <a:defRPr/>
              </a:pPr>
              <a:r>
                <a:rPr lang="ru-RU" sz="900" dirty="0">
                  <a:solidFill>
                    <a:srgbClr val="000000"/>
                  </a:solidFill>
                </a:rPr>
                <a:t>Legend</a:t>
              </a:r>
            </a:p>
          </p:txBody>
        </p:sp>
        <p:sp>
          <p:nvSpPr>
            <p:cNvPr id="51" name="Legend5"/>
            <p:cNvSpPr>
              <a:spLocks noChangeArrowheads="1"/>
            </p:cNvSpPr>
            <p:nvPr/>
          </p:nvSpPr>
          <p:spPr bwMode="gray">
            <a:xfrm>
              <a:off x="8089900" y="1360490"/>
              <a:ext cx="502743" cy="180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defTabSz="685145" fontAlgn="base">
                <a:spcBef>
                  <a:spcPct val="0"/>
                </a:spcBef>
                <a:spcAft>
                  <a:spcPct val="0"/>
                </a:spcAft>
                <a:buClr>
                  <a:srgbClr val="002960"/>
                </a:buClr>
                <a:defRPr/>
              </a:pPr>
              <a:r>
                <a:rPr lang="ru-RU" sz="900" dirty="0">
                  <a:solidFill>
                    <a:srgbClr val="000000"/>
                  </a:solidFill>
                </a:rPr>
                <a:t>Legend</a:t>
              </a:r>
            </a:p>
          </p:txBody>
        </p:sp>
      </p:grpSp>
      <p:sp>
        <p:nvSpPr>
          <p:cNvPr id="62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1111569" y="1493265"/>
            <a:ext cx="3292180" cy="10830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latinLnBrk="0"/>
            <a:r>
              <a:rPr lang="en-US"/>
              <a:t>Edit Master text styles</a:t>
            </a:r>
          </a:p>
          <a:p>
            <a:pPr lvl="1" latinLnBrk="0"/>
            <a:r>
              <a:rPr lang="en-US"/>
              <a:t>Second level</a:t>
            </a:r>
          </a:p>
          <a:p>
            <a:pPr lvl="2" latinLnBrk="0"/>
            <a:r>
              <a:rPr lang="en-US"/>
              <a:t>Third level</a:t>
            </a:r>
          </a:p>
          <a:p>
            <a:pPr lvl="3" latinLnBrk="0"/>
            <a:r>
              <a:rPr lang="en-US"/>
              <a:t>Fourth level</a:t>
            </a:r>
          </a:p>
          <a:p>
            <a:pPr lvl="4" latinLnBrk="0"/>
            <a:r>
              <a:rPr lang="en-US"/>
              <a:t>Fifth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6355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</p:sldLayoutIdLst>
  <p:hf hdr="0" ftr="0" dt="0"/>
  <p:txStyles>
    <p:titleStyle>
      <a:lvl1pPr algn="l" defTabSz="913571" rtl="0" eaLnBrk="1" fontAlgn="base" hangingPunct="1">
        <a:spcBef>
          <a:spcPct val="0"/>
        </a:spcBef>
        <a:spcAft>
          <a:spcPct val="0"/>
        </a:spcAft>
        <a:tabLst>
          <a:tab pos="275367" algn="l"/>
        </a:tabLst>
        <a:defRPr sz="1500" b="0" baseline="0">
          <a:solidFill>
            <a:schemeClr val="tx2"/>
          </a:solidFill>
          <a:latin typeface="+mj-lt"/>
          <a:ea typeface="+mj-ea"/>
          <a:cs typeface="+mj-cs"/>
        </a:defRPr>
      </a:lvl1pPr>
      <a:lvl2pPr algn="l" defTabSz="913571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2pPr>
      <a:lvl3pPr algn="l" defTabSz="913571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3pPr>
      <a:lvl4pPr algn="l" defTabSz="913571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4pPr>
      <a:lvl5pPr algn="l" defTabSz="913571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5pPr>
      <a:lvl6pPr marL="466504" algn="l" defTabSz="913571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33009" algn="l" defTabSz="913571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99513" algn="l" defTabSz="913571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66018" algn="l" defTabSz="913571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0" indent="0" algn="l" defTabSz="685145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00000"/>
        <a:defRPr lang="ru-RU" sz="1200" baseline="0" dirty="0">
          <a:solidFill>
            <a:schemeClr val="tx1"/>
          </a:solidFill>
          <a:latin typeface="+mn-lt"/>
          <a:ea typeface="+mn-ea"/>
          <a:cs typeface="+mn-cs"/>
        </a:defRPr>
      </a:lvl1pPr>
      <a:lvl2pPr marL="148760" indent="-146005" algn="l" defTabSz="685145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▪"/>
        <a:defRPr lang="ru-RU" sz="1200" baseline="0" dirty="0">
          <a:solidFill>
            <a:schemeClr val="tx1"/>
          </a:solidFill>
          <a:latin typeface="+mn-lt"/>
          <a:ea typeface="+mn-ea"/>
          <a:cs typeface="+mn-cs"/>
        </a:defRPr>
      </a:lvl2pPr>
      <a:lvl3pPr marL="368083" indent="-218663" algn="l" defTabSz="685145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lang="ru-RU" sz="1200" baseline="0" dirty="0">
          <a:solidFill>
            <a:schemeClr val="tx1"/>
          </a:solidFill>
          <a:latin typeface="+mn-lt"/>
          <a:ea typeface="+mn-ea"/>
          <a:cs typeface="+mn-cs"/>
        </a:defRPr>
      </a:lvl3pPr>
      <a:lvl4pPr marL="471073" indent="-118457" algn="l" defTabSz="685145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▫"/>
        <a:defRPr lang="ru-RU" sz="1200" baseline="0" dirty="0">
          <a:solidFill>
            <a:schemeClr val="tx1"/>
          </a:solidFill>
          <a:latin typeface="+mn-lt"/>
          <a:ea typeface="+mn-ea"/>
          <a:cs typeface="+mn-cs"/>
        </a:defRPr>
      </a:lvl4pPr>
      <a:lvl5pPr marL="573001" indent="-99173" algn="l" defTabSz="685145" rtl="0" eaLnBrk="1" fontAlgn="base" latinLnBrk="0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lang="ru-RU" sz="1200" baseline="0" dirty="0">
          <a:solidFill>
            <a:schemeClr val="tx1"/>
          </a:solidFill>
          <a:latin typeface="+mn-lt"/>
          <a:ea typeface="+mn-ea"/>
          <a:cs typeface="+mn-cs"/>
        </a:defRPr>
      </a:lvl5pPr>
      <a:lvl6pPr marL="765068" indent="-132824" algn="l" defTabSz="91357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6pPr>
      <a:lvl7pPr marL="765068" indent="-132824" algn="l" defTabSz="91357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7pPr>
      <a:lvl8pPr marL="765068" indent="-132824" algn="l" defTabSz="91357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8pPr>
      <a:lvl9pPr marL="765068" indent="-132824" algn="l" defTabSz="913571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330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504" algn="l" defTabSz="9330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3009" algn="l" defTabSz="9330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513" algn="l" defTabSz="9330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6018" algn="l" defTabSz="9330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2522" algn="l" defTabSz="9330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9027" algn="l" defTabSz="9330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5531" algn="l" defTabSz="9330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2036" algn="l" defTabSz="9330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tags" Target="../tags/tag35.xml"/><Relationship Id="rId7" Type="http://schemas.openxmlformats.org/officeDocument/2006/relationships/image" Target="../media/image10.jpeg"/><Relationship Id="rId2" Type="http://schemas.openxmlformats.org/officeDocument/2006/relationships/tags" Target="../tags/tag3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13" Type="http://schemas.openxmlformats.org/officeDocument/2006/relationships/image" Target="../media/image134.jpeg"/><Relationship Id="rId18" Type="http://schemas.openxmlformats.org/officeDocument/2006/relationships/image" Target="../media/image139.png"/><Relationship Id="rId26" Type="http://schemas.openxmlformats.org/officeDocument/2006/relationships/image" Target="../media/image147.jpeg"/><Relationship Id="rId3" Type="http://schemas.openxmlformats.org/officeDocument/2006/relationships/image" Target="../media/image126.jpg"/><Relationship Id="rId21" Type="http://schemas.openxmlformats.org/officeDocument/2006/relationships/image" Target="../media/image142.png"/><Relationship Id="rId7" Type="http://schemas.openxmlformats.org/officeDocument/2006/relationships/image" Target="../media/image130.jpeg"/><Relationship Id="rId12" Type="http://schemas.openxmlformats.org/officeDocument/2006/relationships/image" Target="../media/image133.png"/><Relationship Id="rId17" Type="http://schemas.openxmlformats.org/officeDocument/2006/relationships/image" Target="../media/image138.jpeg"/><Relationship Id="rId25" Type="http://schemas.openxmlformats.org/officeDocument/2006/relationships/image" Target="../media/image146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37.jpeg"/><Relationship Id="rId20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G"/><Relationship Id="rId11" Type="http://schemas.openxmlformats.org/officeDocument/2006/relationships/image" Target="../media/image123.jpeg"/><Relationship Id="rId24" Type="http://schemas.openxmlformats.org/officeDocument/2006/relationships/image" Target="../media/image145.jpeg"/><Relationship Id="rId5" Type="http://schemas.openxmlformats.org/officeDocument/2006/relationships/image" Target="../media/image128.jpeg"/><Relationship Id="rId15" Type="http://schemas.openxmlformats.org/officeDocument/2006/relationships/image" Target="../media/image136.jpeg"/><Relationship Id="rId23" Type="http://schemas.openxmlformats.org/officeDocument/2006/relationships/image" Target="../media/image144.jpeg"/><Relationship Id="rId28" Type="http://schemas.openxmlformats.org/officeDocument/2006/relationships/image" Target="../media/image149.jpeg"/><Relationship Id="rId10" Type="http://schemas.openxmlformats.org/officeDocument/2006/relationships/image" Target="../media/image132.jpeg"/><Relationship Id="rId19" Type="http://schemas.openxmlformats.org/officeDocument/2006/relationships/image" Target="../media/image140.png"/><Relationship Id="rId4" Type="http://schemas.openxmlformats.org/officeDocument/2006/relationships/image" Target="../media/image127.png"/><Relationship Id="rId9" Type="http://schemas.openxmlformats.org/officeDocument/2006/relationships/image" Target="../media/image125.jpeg"/><Relationship Id="rId14" Type="http://schemas.openxmlformats.org/officeDocument/2006/relationships/image" Target="../media/image135.jpeg"/><Relationship Id="rId22" Type="http://schemas.openxmlformats.org/officeDocument/2006/relationships/image" Target="../media/image143.jpeg"/><Relationship Id="rId27" Type="http://schemas.openxmlformats.org/officeDocument/2006/relationships/image" Target="../media/image14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5" Type="http://schemas.openxmlformats.org/officeDocument/2006/relationships/image" Target="../media/image152.png"/><Relationship Id="rId10" Type="http://schemas.openxmlformats.org/officeDocument/2006/relationships/image" Target="../media/image157.png"/><Relationship Id="rId4" Type="http://schemas.openxmlformats.org/officeDocument/2006/relationships/image" Target="../media/image151.png"/><Relationship Id="rId9" Type="http://schemas.openxmlformats.org/officeDocument/2006/relationships/image" Target="../media/image15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do@slh.yanao.ru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hyperlink" Target="http://edu.shd.r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tags" Target="../tags/tag37.xml"/><Relationship Id="rId7" Type="http://schemas.openxmlformats.org/officeDocument/2006/relationships/oleObject" Target="../embeddings/oleObject9.bin"/><Relationship Id="rId2" Type="http://schemas.openxmlformats.org/officeDocument/2006/relationships/tags" Target="../tags/tag3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4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8.png"/><Relationship Id="rId7" Type="http://schemas.openxmlformats.org/officeDocument/2006/relationships/hyperlink" Target="https://salekhard360.ru/project/scene_44_ru.html" TargetMode="External"/><Relationship Id="rId12" Type="http://schemas.openxmlformats.org/officeDocument/2006/relationships/hyperlink" Target="https://www.youtube.com/watch?v=_RpGlPtmb00" TargetMode="External"/><Relationship Id="rId17" Type="http://schemas.openxmlformats.org/officeDocument/2006/relationships/image" Target="../media/image25.png"/><Relationship Id="rId2" Type="http://schemas.openxmlformats.org/officeDocument/2006/relationships/tags" Target="../tags/tag38.xml"/><Relationship Id="rId16" Type="http://schemas.openxmlformats.org/officeDocument/2006/relationships/image" Target="../media/image24.png"/><Relationship Id="rId20" Type="http://schemas.openxmlformats.org/officeDocument/2006/relationships/image" Target="../media/image27.png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11" Type="http://schemas.openxmlformats.org/officeDocument/2006/relationships/image" Target="../media/image20.png"/><Relationship Id="rId5" Type="http://schemas.openxmlformats.org/officeDocument/2006/relationships/oleObject" Target="../embeddings/oleObject10.bin"/><Relationship Id="rId15" Type="http://schemas.openxmlformats.org/officeDocument/2006/relationships/image" Target="../media/image23.png"/><Relationship Id="rId10" Type="http://schemas.openxmlformats.org/officeDocument/2006/relationships/image" Target="../media/image19.png"/><Relationship Id="rId19" Type="http://schemas.openxmlformats.org/officeDocument/2006/relationships/hyperlink" Target="https://www.youtube.com/watch?v=xB714s_Fyr4" TargetMode="Externa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8.png"/><Relationship Id="rId14" Type="http://schemas.openxmlformats.org/officeDocument/2006/relationships/image" Target="../media/image22.png"/><Relationship Id="rId22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mvk.yanao.ru/" TargetMode="External"/><Relationship Id="rId13" Type="http://schemas.openxmlformats.org/officeDocument/2006/relationships/image" Target="../media/image36.png"/><Relationship Id="rId18" Type="http://schemas.openxmlformats.org/officeDocument/2006/relationships/hyperlink" Target="https://www.facebook.com/visityamal/videos/%D0%BE%D0%B1%D1%8C-%D0%BE%D1%81%D0%B2%D0%BE%D0%B1%D0%BE%D0%B6%D0%B4%D0%B0%D0%B5%D1%82%D1%81%D1%8F-%D0%BE%D1%82%D0%BE-%D0%BB%D1%8C%D0%B4%D0%B0-%D0%B2%D0%B5%D1%81%D0%BD%D0%B0-2021/215560030120085/?__so__=permalink&amp;__rv__=related_videos" TargetMode="External"/><Relationship Id="rId26" Type="http://schemas.openxmlformats.org/officeDocument/2006/relationships/image" Target="../media/image43.jpeg"/><Relationship Id="rId3" Type="http://schemas.openxmlformats.org/officeDocument/2006/relationships/hyperlink" Target="https://www.facebook.com/visityamal/videos/413191126622008/" TargetMode="External"/><Relationship Id="rId21" Type="http://schemas.openxmlformats.org/officeDocument/2006/relationships/hyperlink" Target="https://www.youtube.com/watch?v=xB714s_Fyr4" TargetMode="External"/><Relationship Id="rId7" Type="http://schemas.openxmlformats.org/officeDocument/2006/relationships/image" Target="../media/image31.jpeg"/><Relationship Id="rId12" Type="http://schemas.openxmlformats.org/officeDocument/2006/relationships/image" Target="../media/image35.png"/><Relationship Id="rId17" Type="http://schemas.openxmlformats.org/officeDocument/2006/relationships/hyperlink" Target="https://&#1087;&#1086;&#1083;&#1103;&#1088;&#1080;&#1089;.&#1086;&#1085;&#1083;&#1072;&#1081;&#1085;/" TargetMode="External"/><Relationship Id="rId25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8.png"/><Relationship Id="rId20" Type="http://schemas.openxmlformats.org/officeDocument/2006/relationships/image" Target="../media/image40.png"/><Relationship Id="rId29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34.png"/><Relationship Id="rId24" Type="http://schemas.openxmlformats.org/officeDocument/2006/relationships/image" Target="../media/image41.png"/><Relationship Id="rId5" Type="http://schemas.openxmlformats.org/officeDocument/2006/relationships/image" Target="../media/image30.png"/><Relationship Id="rId15" Type="http://schemas.openxmlformats.org/officeDocument/2006/relationships/image" Target="../media/image37.png"/><Relationship Id="rId23" Type="http://schemas.openxmlformats.org/officeDocument/2006/relationships/hyperlink" Target="https://www.youtube.com/watch?v=i5e2TniUpzw" TargetMode="External"/><Relationship Id="rId28" Type="http://schemas.openxmlformats.org/officeDocument/2006/relationships/image" Target="../media/image45.jpeg"/><Relationship Id="rId10" Type="http://schemas.openxmlformats.org/officeDocument/2006/relationships/image" Target="../media/image33.png"/><Relationship Id="rId19" Type="http://schemas.openxmlformats.org/officeDocument/2006/relationships/image" Target="../media/image39.png"/><Relationship Id="rId4" Type="http://schemas.openxmlformats.org/officeDocument/2006/relationships/hyperlink" Target="https://kdc.yanao.ru/" TargetMode="External"/><Relationship Id="rId9" Type="http://schemas.openxmlformats.org/officeDocument/2006/relationships/image" Target="../media/image32.png"/><Relationship Id="rId14" Type="http://schemas.openxmlformats.org/officeDocument/2006/relationships/hyperlink" Target="https://vesti-yamal.ru/ru/vjesti_jamal/ryby_khvatilo_na_vsekh_na_yamale_proshyol_otkrytyi_chempionat_po_zimnei_rybalke" TargetMode="External"/><Relationship Id="rId22" Type="http://schemas.openxmlformats.org/officeDocument/2006/relationships/image" Target="../media/image28.png"/><Relationship Id="rId27" Type="http://schemas.openxmlformats.org/officeDocument/2006/relationships/image" Target="../media/image4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2.png"/><Relationship Id="rId18" Type="http://schemas.openxmlformats.org/officeDocument/2006/relationships/hyperlink" Target="https://sportled89.ru/" TargetMode="External"/><Relationship Id="rId26" Type="http://schemas.openxmlformats.org/officeDocument/2006/relationships/hyperlink" Target="https://vk.com/yamalkite" TargetMode="External"/><Relationship Id="rId3" Type="http://schemas.openxmlformats.org/officeDocument/2006/relationships/hyperlink" Target="https://vk.com/topic-116678361_40246825" TargetMode="External"/><Relationship Id="rId21" Type="http://schemas.openxmlformats.org/officeDocument/2006/relationships/image" Target="../media/image59.jpeg"/><Relationship Id="rId34" Type="http://schemas.openxmlformats.org/officeDocument/2006/relationships/image" Target="../media/image69.jpeg"/><Relationship Id="rId7" Type="http://schemas.openxmlformats.org/officeDocument/2006/relationships/image" Target="../media/image48.jpeg"/><Relationship Id="rId12" Type="http://schemas.openxmlformats.org/officeDocument/2006/relationships/hyperlink" Target="http://auroraforecast.com/" TargetMode="External"/><Relationship Id="rId17" Type="http://schemas.openxmlformats.org/officeDocument/2006/relationships/image" Target="../media/image56.png"/><Relationship Id="rId25" Type="http://schemas.openxmlformats.org/officeDocument/2006/relationships/image" Target="../media/image61.png"/><Relationship Id="rId33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55.png"/><Relationship Id="rId20" Type="http://schemas.openxmlformats.org/officeDocument/2006/relationships/image" Target="../media/image58.png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51.jpeg"/><Relationship Id="rId24" Type="http://schemas.microsoft.com/office/2007/relationships/hdphoto" Target="../media/hdphoto6.wdp"/><Relationship Id="rId32" Type="http://schemas.openxmlformats.org/officeDocument/2006/relationships/image" Target="../media/image67.png"/><Relationship Id="rId5" Type="http://schemas.openxmlformats.org/officeDocument/2006/relationships/image" Target="../media/image47.png"/><Relationship Id="rId15" Type="http://schemas.openxmlformats.org/officeDocument/2006/relationships/image" Target="../media/image54.png"/><Relationship Id="rId23" Type="http://schemas.openxmlformats.org/officeDocument/2006/relationships/image" Target="../media/image60.jpeg"/><Relationship Id="rId28" Type="http://schemas.openxmlformats.org/officeDocument/2006/relationships/image" Target="../media/image63.png"/><Relationship Id="rId10" Type="http://schemas.microsoft.com/office/2007/relationships/hdphoto" Target="../media/hdphoto4.wdp"/><Relationship Id="rId19" Type="http://schemas.openxmlformats.org/officeDocument/2006/relationships/image" Target="../media/image57.png"/><Relationship Id="rId31" Type="http://schemas.openxmlformats.org/officeDocument/2006/relationships/image" Target="../media/image66.jpeg"/><Relationship Id="rId4" Type="http://schemas.openxmlformats.org/officeDocument/2006/relationships/hyperlink" Target="https://geolog89.ru/" TargetMode="External"/><Relationship Id="rId9" Type="http://schemas.openxmlformats.org/officeDocument/2006/relationships/image" Target="../media/image50.jpeg"/><Relationship Id="rId14" Type="http://schemas.openxmlformats.org/officeDocument/2006/relationships/image" Target="../media/image53.png"/><Relationship Id="rId22" Type="http://schemas.microsoft.com/office/2007/relationships/hdphoto" Target="../media/hdphoto5.wdp"/><Relationship Id="rId27" Type="http://schemas.openxmlformats.org/officeDocument/2006/relationships/image" Target="../media/image62.png"/><Relationship Id="rId30" Type="http://schemas.openxmlformats.org/officeDocument/2006/relationships/image" Target="../media/image65.jpeg"/><Relationship Id="rId35" Type="http://schemas.openxmlformats.org/officeDocument/2006/relationships/image" Target="../media/image7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80.png"/><Relationship Id="rId18" Type="http://schemas.openxmlformats.org/officeDocument/2006/relationships/image" Target="../media/image85.jpeg"/><Relationship Id="rId26" Type="http://schemas.openxmlformats.org/officeDocument/2006/relationships/image" Target="../media/image93.png"/><Relationship Id="rId39" Type="http://schemas.openxmlformats.org/officeDocument/2006/relationships/image" Target="../media/image106.png"/><Relationship Id="rId3" Type="http://schemas.openxmlformats.org/officeDocument/2006/relationships/hyperlink" Target="https://shopandmall.ru/retail/ostin" TargetMode="External"/><Relationship Id="rId21" Type="http://schemas.openxmlformats.org/officeDocument/2006/relationships/image" Target="../media/image88.png"/><Relationship Id="rId34" Type="http://schemas.openxmlformats.org/officeDocument/2006/relationships/image" Target="../media/image101.png"/><Relationship Id="rId42" Type="http://schemas.openxmlformats.org/officeDocument/2006/relationships/image" Target="../media/image109.png"/><Relationship Id="rId47" Type="http://schemas.openxmlformats.org/officeDocument/2006/relationships/image" Target="../media/image114.png"/><Relationship Id="rId7" Type="http://schemas.openxmlformats.org/officeDocument/2006/relationships/image" Target="../media/image74.png"/><Relationship Id="rId12" Type="http://schemas.openxmlformats.org/officeDocument/2006/relationships/image" Target="../media/image79.jpeg"/><Relationship Id="rId17" Type="http://schemas.openxmlformats.org/officeDocument/2006/relationships/image" Target="../media/image84.png"/><Relationship Id="rId25" Type="http://schemas.openxmlformats.org/officeDocument/2006/relationships/image" Target="../media/image92.jpeg"/><Relationship Id="rId33" Type="http://schemas.openxmlformats.org/officeDocument/2006/relationships/image" Target="../media/image100.png"/><Relationship Id="rId38" Type="http://schemas.openxmlformats.org/officeDocument/2006/relationships/image" Target="../media/image105.png"/><Relationship Id="rId46" Type="http://schemas.openxmlformats.org/officeDocument/2006/relationships/image" Target="../media/image11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29" Type="http://schemas.openxmlformats.org/officeDocument/2006/relationships/image" Target="../media/image96.png"/><Relationship Id="rId41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24" Type="http://schemas.openxmlformats.org/officeDocument/2006/relationships/image" Target="../media/image91.jpeg"/><Relationship Id="rId32" Type="http://schemas.openxmlformats.org/officeDocument/2006/relationships/image" Target="../media/image99.jpeg"/><Relationship Id="rId37" Type="http://schemas.openxmlformats.org/officeDocument/2006/relationships/image" Target="../media/image104.png"/><Relationship Id="rId40" Type="http://schemas.openxmlformats.org/officeDocument/2006/relationships/image" Target="../media/image107.png"/><Relationship Id="rId45" Type="http://schemas.openxmlformats.org/officeDocument/2006/relationships/image" Target="../media/image112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23" Type="http://schemas.openxmlformats.org/officeDocument/2006/relationships/image" Target="../media/image90.jpeg"/><Relationship Id="rId28" Type="http://schemas.openxmlformats.org/officeDocument/2006/relationships/image" Target="../media/image95.jpeg"/><Relationship Id="rId36" Type="http://schemas.openxmlformats.org/officeDocument/2006/relationships/image" Target="../media/image103.png"/><Relationship Id="rId10" Type="http://schemas.openxmlformats.org/officeDocument/2006/relationships/image" Target="../media/image77.png"/><Relationship Id="rId19" Type="http://schemas.openxmlformats.org/officeDocument/2006/relationships/image" Target="../media/image86.png"/><Relationship Id="rId31" Type="http://schemas.openxmlformats.org/officeDocument/2006/relationships/image" Target="../media/image98.png"/><Relationship Id="rId44" Type="http://schemas.openxmlformats.org/officeDocument/2006/relationships/image" Target="../media/image111.png"/><Relationship Id="rId4" Type="http://schemas.openxmlformats.org/officeDocument/2006/relationships/image" Target="../media/image71.png"/><Relationship Id="rId9" Type="http://schemas.openxmlformats.org/officeDocument/2006/relationships/image" Target="../media/image76.jpeg"/><Relationship Id="rId14" Type="http://schemas.openxmlformats.org/officeDocument/2006/relationships/image" Target="../media/image81.png"/><Relationship Id="rId22" Type="http://schemas.openxmlformats.org/officeDocument/2006/relationships/image" Target="../media/image89.png"/><Relationship Id="rId27" Type="http://schemas.openxmlformats.org/officeDocument/2006/relationships/image" Target="../media/image94.jpeg"/><Relationship Id="rId30" Type="http://schemas.openxmlformats.org/officeDocument/2006/relationships/image" Target="../media/image97.jpeg"/><Relationship Id="rId35" Type="http://schemas.openxmlformats.org/officeDocument/2006/relationships/image" Target="../media/image102.jpeg"/><Relationship Id="rId43" Type="http://schemas.openxmlformats.org/officeDocument/2006/relationships/image" Target="../media/image110.png"/><Relationship Id="rId48" Type="http://schemas.openxmlformats.org/officeDocument/2006/relationships/image" Target="../media/image1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13" Type="http://schemas.openxmlformats.org/officeDocument/2006/relationships/image" Target="../media/image122.jpeg"/><Relationship Id="rId3" Type="http://schemas.openxmlformats.org/officeDocument/2006/relationships/hyperlink" Target="https://yamal.aero/" TargetMode="External"/><Relationship Id="rId7" Type="http://schemas.openxmlformats.org/officeDocument/2006/relationships/image" Target="../media/image117.png"/><Relationship Id="rId12" Type="http://schemas.openxmlformats.org/officeDocument/2006/relationships/image" Target="../media/image12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jpeg"/><Relationship Id="rId11" Type="http://schemas.openxmlformats.org/officeDocument/2006/relationships/image" Target="../media/image120.jpeg"/><Relationship Id="rId5" Type="http://schemas.openxmlformats.org/officeDocument/2006/relationships/hyperlink" Target="https://leto.yanao.ru/" TargetMode="External"/><Relationship Id="rId15" Type="http://schemas.openxmlformats.org/officeDocument/2006/relationships/image" Target="../media/image124.jpg"/><Relationship Id="rId10" Type="http://schemas.openxmlformats.org/officeDocument/2006/relationships/image" Target="../media/image119.png"/><Relationship Id="rId4" Type="http://schemas.openxmlformats.org/officeDocument/2006/relationships/hyperlink" Target="http://e-uslugi.yanao.ru/" TargetMode="External"/><Relationship Id="rId9" Type="http://schemas.openxmlformats.org/officeDocument/2006/relationships/hyperlink" Target="http://art.yanao.ru/" TargetMode="External"/><Relationship Id="rId14" Type="http://schemas.openxmlformats.org/officeDocument/2006/relationships/image" Target="../media/image1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73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42389613"/>
              </p:ext>
            </p:extLst>
          </p:nvPr>
        </p:nvGraphicFramePr>
        <p:xfrm>
          <a:off x="1695" y="-855777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6" name="Слайд think-cell" r:id="rId8" imgW="353" imgH="353" progId="TCLayout.ActiveDocument.1">
                  <p:embed/>
                </p:oleObj>
              </mc:Choice>
              <mc:Fallback>
                <p:oleObj name="Слайд think-cell" r:id="rId8" imgW="353" imgH="353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695" y="-855777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E813B92A-901B-43A8-99C3-A5E2056FBF7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" y="0"/>
            <a:ext cx="121481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699704" fontAlgn="base">
              <a:spcBef>
                <a:spcPct val="0"/>
              </a:spcBef>
              <a:spcAft>
                <a:spcPct val="0"/>
              </a:spcAft>
            </a:pPr>
            <a:endParaRPr lang="ru-RU" sz="3400" b="1" dirty="0" err="1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395536" y="3651874"/>
            <a:ext cx="4573638" cy="40610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ru-RU" sz="1500" dirty="0" smtClean="0">
                <a:solidFill>
                  <a:schemeClr val="bg1"/>
                </a:solidFill>
              </a:rPr>
              <a:t>Салехард, 2022 </a:t>
            </a:r>
            <a:r>
              <a:rPr lang="ru-RU" sz="1500" dirty="0">
                <a:solidFill>
                  <a:schemeClr val="bg1"/>
                </a:solidFill>
              </a:rPr>
              <a:t>г.</a:t>
            </a:r>
            <a:endParaRPr lang="ru-RU" sz="1500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 bwMode="gray">
          <a:xfrm>
            <a:off x="251520" y="1203599"/>
            <a:ext cx="5040560" cy="160043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r>
              <a:rPr lang="ru-RU" sz="3600" dirty="0" smtClean="0"/>
              <a:t>САЛЕХАРД</a:t>
            </a:r>
            <a:r>
              <a:rPr lang="ru-RU" dirty="0" smtClean="0"/>
              <a:t> –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город, </a:t>
            </a:r>
            <a:br>
              <a:rPr lang="ru-RU" dirty="0" smtClean="0"/>
            </a:br>
            <a:r>
              <a:rPr lang="ru-RU" dirty="0" smtClean="0"/>
              <a:t>где тебя ждут!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17559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04217" y="371443"/>
            <a:ext cx="5935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28 образовательных организаций: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055655" y="3363840"/>
            <a:ext cx="100811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4" name="Группа 43"/>
          <p:cNvGrpSpPr/>
          <p:nvPr/>
        </p:nvGrpSpPr>
        <p:grpSpPr>
          <a:xfrm>
            <a:off x="2" y="0"/>
            <a:ext cx="9143999" cy="271642"/>
            <a:chOff x="-12794" y="-2074"/>
            <a:chExt cx="6876256" cy="271642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4568881" y="-2074"/>
              <a:ext cx="2294581" cy="26749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cap="small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карьера в образовании</a:t>
              </a: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-12794" y="-2074"/>
              <a:ext cx="2311204" cy="27164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cap="small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география</a:t>
              </a:r>
              <a:endParaRPr lang="ru-RU" sz="1400" cap="small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2281787" y="0"/>
              <a:ext cx="2287095" cy="26749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cap="small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условия </a:t>
              </a:r>
              <a:r>
                <a:rPr lang="ru-RU" sz="1400" cap="small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жизни</a:t>
              </a:r>
              <a:endParaRPr lang="ru-RU" sz="1400" cap="small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1428654" y="915566"/>
            <a:ext cx="6221991" cy="1514576"/>
            <a:chOff x="1428654" y="1266458"/>
            <a:chExt cx="6221991" cy="1514576"/>
          </a:xfrm>
        </p:grpSpPr>
        <p:sp>
          <p:nvSpPr>
            <p:cNvPr id="69" name="Овал 68"/>
            <p:cNvSpPr/>
            <p:nvPr/>
          </p:nvSpPr>
          <p:spPr>
            <a:xfrm>
              <a:off x="3859963" y="1275606"/>
              <a:ext cx="1424075" cy="1079382"/>
            </a:xfrm>
            <a:prstGeom prst="ellipse">
              <a:avLst/>
            </a:prstGeom>
            <a:blipFill>
              <a:blip r:embed="rId3"/>
              <a:srcRect/>
              <a:stretch>
                <a:fillRect b="-5676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879812" y="2355726"/>
              <a:ext cx="3384376" cy="276999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700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ru-RU" sz="700" dirty="0" smtClean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Департамент образования Администрации г. Салехарда</a:t>
              </a:r>
            </a:p>
            <a:p>
              <a:pPr algn="ctr"/>
              <a:r>
                <a:rPr lang="ru-RU" sz="500" dirty="0" smtClean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(ул. Ямальская, д.30)</a:t>
              </a:r>
              <a:endParaRPr lang="ru-RU" sz="5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4" name="Дуга 53"/>
            <p:cNvSpPr/>
            <p:nvPr/>
          </p:nvSpPr>
          <p:spPr>
            <a:xfrm rot="10800000">
              <a:off x="2009079" y="1533001"/>
              <a:ext cx="5208576" cy="1082473"/>
            </a:xfrm>
            <a:prstGeom prst="arc">
              <a:avLst>
                <a:gd name="adj1" fmla="val 8188454"/>
                <a:gd name="adj2" fmla="val 2252999"/>
              </a:avLst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6874" y="1266458"/>
              <a:ext cx="1923771" cy="1514576"/>
            </a:xfrm>
            <a:prstGeom prst="ellipse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654" y="1274180"/>
              <a:ext cx="1923771" cy="1358545"/>
            </a:xfrm>
            <a:prstGeom prst="ellipse">
              <a:avLst/>
            </a:prstGeom>
            <a:blipFill>
              <a:blip r:embed="rId6"/>
              <a:stretch>
                <a:fillRect/>
              </a:stretch>
            </a:blipFill>
          </p:spPr>
        </p:pic>
      </p:grpSp>
      <p:pic>
        <p:nvPicPr>
          <p:cNvPr id="30" name="Рисунок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118" y="2259214"/>
            <a:ext cx="1923771" cy="1176632"/>
          </a:xfrm>
          <a:prstGeom prst="ellipse">
            <a:avLst/>
          </a:prstGeom>
          <a:blipFill>
            <a:blip r:embed="rId6"/>
            <a:stretch>
              <a:fillRect/>
            </a:stretch>
          </a:blipFill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" t="4535" b="5375"/>
          <a:stretch/>
        </p:blipFill>
        <p:spPr>
          <a:xfrm>
            <a:off x="3741241" y="3435846"/>
            <a:ext cx="1661518" cy="951514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5538911" y="2499744"/>
            <a:ext cx="1625385" cy="1792798"/>
            <a:chOff x="5533886" y="3054424"/>
            <a:chExt cx="1625385" cy="1792798"/>
          </a:xfrm>
        </p:grpSpPr>
        <p:grpSp>
          <p:nvGrpSpPr>
            <p:cNvPr id="16" name="Группа 15"/>
            <p:cNvGrpSpPr/>
            <p:nvPr/>
          </p:nvGrpSpPr>
          <p:grpSpPr>
            <a:xfrm>
              <a:off x="5533886" y="3054424"/>
              <a:ext cx="1625385" cy="1792798"/>
              <a:chOff x="1984730" y="3056629"/>
              <a:chExt cx="1625385" cy="1792798"/>
            </a:xfrm>
          </p:grpSpPr>
          <p:sp>
            <p:nvSpPr>
              <p:cNvPr id="57" name="TextBox 56"/>
              <p:cNvSpPr txBox="1"/>
              <p:nvPr/>
            </p:nvSpPr>
            <p:spPr>
              <a:xfrm>
                <a:off x="1984731" y="3056629"/>
                <a:ext cx="1625384" cy="1792798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050" b="1" dirty="0" smtClean="0">
                    <a:solidFill>
                      <a:schemeClr val="tx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3</a:t>
                </a:r>
              </a:p>
              <a:p>
                <a:pPr algn="ctr"/>
                <a:r>
                  <a:rPr lang="ru-RU" sz="1000" dirty="0">
                    <a:solidFill>
                      <a:schemeClr val="tx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у</a:t>
                </a:r>
                <a:r>
                  <a:rPr lang="ru-RU" sz="1000" dirty="0" smtClean="0">
                    <a:solidFill>
                      <a:schemeClr val="tx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чреждения дополнительного образования</a:t>
                </a:r>
              </a:p>
              <a:p>
                <a:pPr marL="171450" indent="-171450">
                  <a:buFontTx/>
                  <a:buChar char="-"/>
                </a:pPr>
                <a:r>
                  <a:rPr lang="ru-RU" sz="700" dirty="0" smtClean="0">
                    <a:solidFill>
                      <a:schemeClr val="tx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Детско-юношеский центр</a:t>
                </a:r>
              </a:p>
              <a:p>
                <a:pPr marL="171450" indent="-171450">
                  <a:buFontTx/>
                  <a:buChar char="-"/>
                </a:pPr>
                <a:r>
                  <a:rPr lang="ru-RU" sz="700" dirty="0" smtClean="0">
                    <a:solidFill>
                      <a:schemeClr val="tx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Центр детского творчества «Надежда»</a:t>
                </a:r>
              </a:p>
              <a:p>
                <a:pPr marL="171450" indent="-171450">
                  <a:buFontTx/>
                  <a:buChar char="-"/>
                </a:pPr>
                <a:r>
                  <a:rPr lang="ru-RU" sz="700" dirty="0" smtClean="0">
                    <a:solidFill>
                      <a:schemeClr val="tx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Центр внешкольной работы</a:t>
                </a:r>
              </a:p>
              <a:p>
                <a:r>
                  <a:rPr lang="ru-RU" sz="700" dirty="0" smtClean="0">
                    <a:solidFill>
                      <a:schemeClr val="tx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___________________</a:t>
                </a:r>
              </a:p>
              <a:p>
                <a:endParaRPr lang="ru-RU" sz="700" dirty="0" smtClean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r>
                  <a:rPr lang="ru-RU" sz="700" dirty="0" smtClean="0">
                    <a:solidFill>
                      <a:schemeClr val="tx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+ Ведется строительство </a:t>
                </a:r>
              </a:p>
              <a:p>
                <a:r>
                  <a:rPr lang="ru-RU" sz="700" dirty="0" smtClean="0">
                    <a:solidFill>
                      <a:schemeClr val="tx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детского технопарка </a:t>
                </a:r>
              </a:p>
              <a:p>
                <a:r>
                  <a:rPr lang="ru-RU" sz="700" dirty="0" smtClean="0">
                    <a:solidFill>
                      <a:schemeClr val="tx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«</a:t>
                </a:r>
                <a:r>
                  <a:rPr lang="ru-RU" sz="700" dirty="0" err="1">
                    <a:solidFill>
                      <a:schemeClr val="tx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Кванториум</a:t>
                </a:r>
                <a:r>
                  <a:rPr lang="ru-RU" sz="700" dirty="0" smtClean="0">
                    <a:solidFill>
                      <a:schemeClr val="tx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»</a:t>
                </a:r>
              </a:p>
              <a:p>
                <a:endParaRPr lang="ru-RU" sz="700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55" name="Рисунок 5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88008" y="4273755"/>
                <a:ext cx="514779" cy="511601"/>
              </a:xfrm>
              <a:prstGeom prst="rect">
                <a:avLst/>
              </a:prstGeom>
            </p:spPr>
          </p:pic>
          <p:sp>
            <p:nvSpPr>
              <p:cNvPr id="33" name="Прямоугольник 32"/>
              <p:cNvSpPr/>
              <p:nvPr/>
            </p:nvSpPr>
            <p:spPr>
              <a:xfrm>
                <a:off x="1984730" y="4227935"/>
                <a:ext cx="1088694" cy="621492"/>
              </a:xfrm>
              <a:prstGeom prst="rect">
                <a:avLst/>
              </a:prstGeom>
              <a:solidFill>
                <a:schemeClr val="bg1">
                  <a:lumMod val="85000"/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8342" y="4574112"/>
              <a:ext cx="359882" cy="202208"/>
            </a:xfrm>
            <a:prstGeom prst="rect">
              <a:avLst/>
            </a:prstGeom>
          </p:spPr>
        </p:pic>
      </p:grpSp>
      <p:sp>
        <p:nvSpPr>
          <p:cNvPr id="35" name="Прямоугольник 34"/>
          <p:cNvSpPr/>
          <p:nvPr/>
        </p:nvSpPr>
        <p:spPr>
          <a:xfrm>
            <a:off x="3731764" y="3396401"/>
            <a:ext cx="1671003" cy="975549"/>
          </a:xfrm>
          <a:prstGeom prst="rect">
            <a:avLst/>
          </a:prstGeom>
          <a:solidFill>
            <a:schemeClr val="bg1">
              <a:lumMod val="8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76138" y="627536"/>
            <a:ext cx="1352516" cy="2131353"/>
            <a:chOff x="123140" y="1266458"/>
            <a:chExt cx="1352516" cy="2131353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123140" y="1266458"/>
              <a:ext cx="1352516" cy="2131353"/>
              <a:chOff x="519184" y="1259128"/>
              <a:chExt cx="1352516" cy="2131353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519184" y="1259128"/>
                <a:ext cx="1352516" cy="2131353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050" b="1" dirty="0" smtClean="0">
                    <a:solidFill>
                      <a:schemeClr val="tx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6</a:t>
                </a:r>
              </a:p>
              <a:p>
                <a:pPr algn="ctr"/>
                <a:r>
                  <a:rPr lang="ru-RU" sz="1000" dirty="0" smtClean="0">
                    <a:solidFill>
                      <a:schemeClr val="tx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школ:</a:t>
                </a:r>
              </a:p>
              <a:p>
                <a:pPr marL="171450" indent="-171450">
                  <a:buFontTx/>
                  <a:buChar char="-"/>
                </a:pPr>
                <a:r>
                  <a:rPr lang="ru-RU" sz="700" dirty="0" smtClean="0">
                    <a:solidFill>
                      <a:schemeClr val="tx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2 корпуса Обдорской гимназии </a:t>
                </a:r>
              </a:p>
              <a:p>
                <a:pPr marL="171450" indent="-171450">
                  <a:buFontTx/>
                  <a:buChar char="-"/>
                </a:pPr>
                <a:r>
                  <a:rPr lang="ru-RU" sz="700" dirty="0" smtClean="0">
                    <a:solidFill>
                      <a:schemeClr val="tx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Школа №</a:t>
                </a:r>
                <a:r>
                  <a:rPr lang="ru-RU" sz="700" dirty="0">
                    <a:solidFill>
                      <a:schemeClr val="tx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1 </a:t>
                </a:r>
                <a:r>
                  <a:rPr lang="ru-RU" sz="700" dirty="0" smtClean="0">
                    <a:solidFill>
                      <a:schemeClr val="tx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им. Героя </a:t>
                </a:r>
                <a:r>
                  <a:rPr lang="ru-RU" sz="700" dirty="0">
                    <a:solidFill>
                      <a:schemeClr val="tx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Советского Союза И.В. Королькова</a:t>
                </a:r>
                <a:endParaRPr lang="ru-RU" sz="700" dirty="0" smtClean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pPr marL="171450" indent="-171450">
                  <a:buFontTx/>
                  <a:buChar char="-"/>
                </a:pPr>
                <a:r>
                  <a:rPr lang="ru-RU" sz="700" dirty="0" smtClean="0">
                    <a:solidFill>
                      <a:schemeClr val="tx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Школа №2</a:t>
                </a:r>
              </a:p>
              <a:p>
                <a:pPr marL="171450" indent="-171450">
                  <a:buFontTx/>
                  <a:buChar char="-"/>
                </a:pPr>
                <a:r>
                  <a:rPr lang="ru-RU" sz="700" dirty="0" smtClean="0">
                    <a:solidFill>
                      <a:schemeClr val="tx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Школа №3</a:t>
                </a:r>
              </a:p>
              <a:p>
                <a:pPr marL="171450" indent="-171450">
                  <a:buFontTx/>
                  <a:buChar char="-"/>
                </a:pPr>
                <a:r>
                  <a:rPr lang="ru-RU" sz="700" dirty="0" smtClean="0">
                    <a:solidFill>
                      <a:schemeClr val="tx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Школа №4</a:t>
                </a:r>
              </a:p>
              <a:p>
                <a:pPr marL="171450" indent="-171450">
                  <a:buFontTx/>
                  <a:buChar char="-"/>
                </a:pPr>
                <a:r>
                  <a:rPr lang="ru-RU" sz="700" dirty="0" smtClean="0">
                    <a:solidFill>
                      <a:schemeClr val="tx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Школа №6</a:t>
                </a:r>
              </a:p>
              <a:p>
                <a:r>
                  <a:rPr lang="ru-RU" sz="700" dirty="0" smtClean="0">
                    <a:solidFill>
                      <a:schemeClr val="tx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___________________</a:t>
                </a:r>
              </a:p>
              <a:p>
                <a:endParaRPr lang="ru-RU" sz="700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endParaRPr>
              </a:p>
              <a:p>
                <a:r>
                  <a:rPr lang="ru-RU" sz="700" dirty="0">
                    <a:solidFill>
                      <a:schemeClr val="tx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+ </a:t>
                </a:r>
                <a:r>
                  <a:rPr lang="ru-RU" sz="700" dirty="0" smtClean="0">
                    <a:solidFill>
                      <a:schemeClr val="tx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Ведётся </a:t>
                </a:r>
                <a:r>
                  <a:rPr lang="ru-RU" sz="700" dirty="0">
                    <a:solidFill>
                      <a:schemeClr val="tx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строительство </a:t>
                </a:r>
                <a:r>
                  <a:rPr lang="ru-RU" sz="700" dirty="0" smtClean="0">
                    <a:solidFill>
                      <a:schemeClr val="tx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школ </a:t>
                </a:r>
                <a:r>
                  <a:rPr lang="ru-RU" sz="700" dirty="0">
                    <a:solidFill>
                      <a:schemeClr val="tx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на 800 </a:t>
                </a:r>
                <a:r>
                  <a:rPr lang="ru-RU" sz="700" dirty="0" smtClean="0">
                    <a:solidFill>
                      <a:schemeClr val="tx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и </a:t>
                </a:r>
                <a:r>
                  <a:rPr lang="ru-RU" sz="700" dirty="0">
                    <a:solidFill>
                      <a:schemeClr val="tx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на 1275 </a:t>
                </a:r>
                <a:r>
                  <a:rPr lang="ru-RU" sz="700" dirty="0" smtClean="0">
                    <a:solidFill>
                      <a:schemeClr val="tx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мест. Проектирование </a:t>
                </a:r>
                <a:r>
                  <a:rPr lang="ru-RU" sz="700" dirty="0">
                    <a:solidFill>
                      <a:schemeClr val="tx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дополнительного </a:t>
                </a:r>
                <a:r>
                  <a:rPr lang="ru-RU" sz="700" dirty="0" smtClean="0">
                    <a:solidFill>
                      <a:schemeClr val="tx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корпуса школы №2 </a:t>
                </a:r>
                <a:r>
                  <a:rPr lang="ru-RU" sz="700" dirty="0">
                    <a:solidFill>
                      <a:schemeClr val="tx1"/>
                    </a:solidFill>
                    <a:latin typeface="Segoe UI" panose="020B0502040204020203" pitchFamily="34" charset="0"/>
                    <a:ea typeface="Segoe UI" panose="020B0502040204020203" pitchFamily="34" charset="0"/>
                    <a:cs typeface="Segoe UI" panose="020B0502040204020203" pitchFamily="34" charset="0"/>
                  </a:rPr>
                  <a:t>на 800 мест.</a:t>
                </a:r>
              </a:p>
            </p:txBody>
          </p:sp>
          <p:pic>
            <p:nvPicPr>
              <p:cNvPr id="53" name="Рисунок 52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8109" y="2105023"/>
                <a:ext cx="551776" cy="562187"/>
              </a:xfrm>
              <a:prstGeom prst="rect">
                <a:avLst/>
              </a:prstGeom>
            </p:spPr>
          </p:pic>
        </p:grpSp>
        <p:sp>
          <p:nvSpPr>
            <p:cNvPr id="36" name="Прямоугольник 35"/>
            <p:cNvSpPr/>
            <p:nvPr/>
          </p:nvSpPr>
          <p:spPr>
            <a:xfrm>
              <a:off x="123140" y="2674541"/>
              <a:ext cx="1352516" cy="723270"/>
            </a:xfrm>
            <a:prstGeom prst="rect">
              <a:avLst/>
            </a:prstGeom>
            <a:solidFill>
              <a:schemeClr val="bg1">
                <a:lumMod val="8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" t="16401" r="52738" b="44038"/>
          <a:stretch/>
        </p:blipFill>
        <p:spPr>
          <a:xfrm>
            <a:off x="76138" y="2892940"/>
            <a:ext cx="1331279" cy="83133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1" b="9860"/>
          <a:stretch/>
        </p:blipFill>
        <p:spPr>
          <a:xfrm>
            <a:off x="72506" y="3753719"/>
            <a:ext cx="1334332" cy="762249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76136" y="2881869"/>
            <a:ext cx="1327512" cy="842010"/>
          </a:xfrm>
          <a:prstGeom prst="rect">
            <a:avLst/>
          </a:prstGeom>
          <a:solidFill>
            <a:schemeClr val="bg1">
              <a:lumMod val="8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рямоугольник 41"/>
          <p:cNvSpPr/>
          <p:nvPr/>
        </p:nvSpPr>
        <p:spPr>
          <a:xfrm>
            <a:off x="72506" y="3753719"/>
            <a:ext cx="1331142" cy="762249"/>
          </a:xfrm>
          <a:prstGeom prst="rect">
            <a:avLst/>
          </a:prstGeom>
          <a:solidFill>
            <a:schemeClr val="bg1">
              <a:lumMod val="8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833" y="4343530"/>
            <a:ext cx="1422431" cy="74850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33" y="4403015"/>
            <a:ext cx="1087532" cy="70668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431" y="4401662"/>
            <a:ext cx="1243665" cy="724067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>
          <a:xfrm>
            <a:off x="4192431" y="4405871"/>
            <a:ext cx="1243665" cy="722163"/>
          </a:xfrm>
          <a:prstGeom prst="rect">
            <a:avLst/>
          </a:prstGeom>
          <a:solidFill>
            <a:schemeClr val="bg1">
              <a:lumMod val="8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5456816" y="4348480"/>
            <a:ext cx="1419440" cy="743552"/>
          </a:xfrm>
          <a:prstGeom prst="rect">
            <a:avLst/>
          </a:prstGeom>
          <a:solidFill>
            <a:schemeClr val="bg1">
              <a:lumMod val="8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" t="26368" r="8164"/>
          <a:stretch/>
        </p:blipFill>
        <p:spPr>
          <a:xfrm>
            <a:off x="72507" y="4565563"/>
            <a:ext cx="1331142" cy="544136"/>
          </a:xfrm>
          <a:prstGeom prst="rect">
            <a:avLst/>
          </a:prstGeom>
        </p:spPr>
      </p:pic>
      <p:sp>
        <p:nvSpPr>
          <p:cNvPr id="56" name="Прямоугольник 55"/>
          <p:cNvSpPr/>
          <p:nvPr/>
        </p:nvSpPr>
        <p:spPr>
          <a:xfrm>
            <a:off x="3028933" y="4419925"/>
            <a:ext cx="1087532" cy="689774"/>
          </a:xfrm>
          <a:prstGeom prst="rect">
            <a:avLst/>
          </a:prstGeom>
          <a:solidFill>
            <a:schemeClr val="bg1">
              <a:lumMod val="8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49" y="2376344"/>
            <a:ext cx="2130863" cy="709383"/>
          </a:xfrm>
          <a:prstGeom prst="rect">
            <a:avLst/>
          </a:prstGeom>
        </p:spPr>
      </p:pic>
      <p:grpSp>
        <p:nvGrpSpPr>
          <p:cNvPr id="37" name="Группа 36"/>
          <p:cNvGrpSpPr/>
          <p:nvPr/>
        </p:nvGrpSpPr>
        <p:grpSpPr>
          <a:xfrm>
            <a:off x="1475657" y="4011910"/>
            <a:ext cx="1723925" cy="1014528"/>
            <a:chOff x="1528381" y="3220926"/>
            <a:chExt cx="1723925" cy="1014528"/>
          </a:xfrm>
        </p:grpSpPr>
        <p:pic>
          <p:nvPicPr>
            <p:cNvPr id="88" name="Рисунок 87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48213" y="3220926"/>
              <a:ext cx="1193831" cy="365233"/>
            </a:xfrm>
            <a:prstGeom prst="rect">
              <a:avLst/>
            </a:prstGeom>
          </p:spPr>
        </p:pic>
        <p:grpSp>
          <p:nvGrpSpPr>
            <p:cNvPr id="28" name="Группа 27"/>
            <p:cNvGrpSpPr/>
            <p:nvPr/>
          </p:nvGrpSpPr>
          <p:grpSpPr>
            <a:xfrm>
              <a:off x="1641486" y="3617879"/>
              <a:ext cx="1542378" cy="295089"/>
              <a:chOff x="1383755" y="3785771"/>
              <a:chExt cx="1542378" cy="295089"/>
            </a:xfrm>
          </p:grpSpPr>
          <p:pic>
            <p:nvPicPr>
              <p:cNvPr id="89" name="Рисунок 88"/>
              <p:cNvPicPr>
                <a:picLocks noChangeAspect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62760" t="30340" r="22379" b="50999"/>
              <a:stretch/>
            </p:blipFill>
            <p:spPr>
              <a:xfrm>
                <a:off x="1383755" y="3785771"/>
                <a:ext cx="239699" cy="295089"/>
              </a:xfrm>
              <a:prstGeom prst="rect">
                <a:avLst/>
              </a:prstGeom>
              <a:ln>
                <a:noFill/>
              </a:ln>
              <a:effectLst/>
            </p:spPr>
          </p:pic>
          <p:sp>
            <p:nvSpPr>
              <p:cNvPr id="27" name="Прямоугольник 26"/>
              <p:cNvSpPr/>
              <p:nvPr/>
            </p:nvSpPr>
            <p:spPr>
              <a:xfrm>
                <a:off x="1641486" y="3798663"/>
                <a:ext cx="1284647" cy="2693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ru-RU" sz="500" dirty="0" smtClean="0">
                    <a:solidFill>
                      <a:srgbClr val="111937"/>
                    </a:solidFill>
                    <a:latin typeface="PT Astra Serif" pitchFamily="18" charset="-52"/>
                    <a:ea typeface="PT Astra Serif" pitchFamily="18" charset="-52"/>
                  </a:rPr>
                  <a:t>Первый в России «Лукойл-класс» Обдорской гимназии</a:t>
                </a:r>
                <a:endParaRPr lang="ru-RU" sz="500" dirty="0">
                  <a:solidFill>
                    <a:srgbClr val="111937"/>
                  </a:solidFill>
                  <a:latin typeface="PT Astra Serif" pitchFamily="18" charset="-52"/>
                  <a:ea typeface="PT Astra Serif" pitchFamily="18" charset="-52"/>
                  <a:cs typeface="Times New Roman"/>
                </a:endParaRPr>
              </a:p>
            </p:txBody>
          </p:sp>
        </p:grpSp>
        <p:grpSp>
          <p:nvGrpSpPr>
            <p:cNvPr id="32" name="Группа 31"/>
            <p:cNvGrpSpPr/>
            <p:nvPr/>
          </p:nvGrpSpPr>
          <p:grpSpPr>
            <a:xfrm>
              <a:off x="1528381" y="3966150"/>
              <a:ext cx="1723925" cy="269304"/>
              <a:chOff x="1354608" y="4053481"/>
              <a:chExt cx="1723925" cy="269304"/>
            </a:xfrm>
          </p:grpSpPr>
          <p:pic>
            <p:nvPicPr>
              <p:cNvPr id="90" name="Рисунок 89"/>
              <p:cNvPicPr/>
              <p:nvPr/>
            </p:nvPicPr>
            <p:blipFill rotWithShape="1"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615" t="14246" r="74519" b="78062"/>
              <a:stretch/>
            </p:blipFill>
            <p:spPr bwMode="auto">
              <a:xfrm>
                <a:off x="1354608" y="4092258"/>
                <a:ext cx="526902" cy="137208"/>
              </a:xfrm>
              <a:prstGeom prst="rect">
                <a:avLst/>
              </a:prstGeom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91" name="Прямоугольник 90"/>
              <p:cNvSpPr/>
              <p:nvPr/>
            </p:nvSpPr>
            <p:spPr>
              <a:xfrm>
                <a:off x="1793886" y="4053481"/>
                <a:ext cx="1284647" cy="2693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ru-RU" sz="500" dirty="0" smtClean="0">
                    <a:solidFill>
                      <a:srgbClr val="111937"/>
                    </a:solidFill>
                    <a:latin typeface="PT Astra Serif" pitchFamily="18" charset="-52"/>
                    <a:ea typeface="PT Astra Serif" pitchFamily="18" charset="-52"/>
                  </a:rPr>
                  <a:t>Физико-математический класс «</a:t>
                </a:r>
                <a:r>
                  <a:rPr lang="ru-RU" sz="500" dirty="0" err="1" smtClean="0">
                    <a:solidFill>
                      <a:srgbClr val="111937"/>
                    </a:solidFill>
                    <a:latin typeface="PT Astra Serif" pitchFamily="18" charset="-52"/>
                    <a:ea typeface="PT Astra Serif" pitchFamily="18" charset="-52"/>
                  </a:rPr>
                  <a:t>Новатэк</a:t>
                </a:r>
                <a:r>
                  <a:rPr lang="ru-RU" sz="500" dirty="0">
                    <a:solidFill>
                      <a:srgbClr val="111937"/>
                    </a:solidFill>
                    <a:latin typeface="PT Astra Serif" pitchFamily="18" charset="-52"/>
                    <a:ea typeface="PT Astra Serif" pitchFamily="18" charset="-52"/>
                  </a:rPr>
                  <a:t>»</a:t>
                </a:r>
              </a:p>
            </p:txBody>
          </p:sp>
        </p:grpSp>
      </p:grpSp>
      <p:grpSp>
        <p:nvGrpSpPr>
          <p:cNvPr id="38" name="Группа 37"/>
          <p:cNvGrpSpPr/>
          <p:nvPr/>
        </p:nvGrpSpPr>
        <p:grpSpPr>
          <a:xfrm>
            <a:off x="7650645" y="627536"/>
            <a:ext cx="1437664" cy="3002805"/>
            <a:chOff x="7650645" y="1275606"/>
            <a:chExt cx="1437664" cy="3002805"/>
          </a:xfrm>
        </p:grpSpPr>
        <p:sp>
          <p:nvSpPr>
            <p:cNvPr id="63" name="TextBox 62"/>
            <p:cNvSpPr txBox="1"/>
            <p:nvPr/>
          </p:nvSpPr>
          <p:spPr>
            <a:xfrm>
              <a:off x="7650645" y="1275606"/>
              <a:ext cx="1428159" cy="2993127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1050" b="1" dirty="0" smtClean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19</a:t>
              </a:r>
            </a:p>
            <a:p>
              <a:pPr algn="ctr"/>
              <a:r>
                <a:rPr lang="ru-RU" sz="1000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д</a:t>
              </a:r>
              <a:r>
                <a:rPr lang="ru-RU" sz="1000" dirty="0" smtClean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етских садов:</a:t>
              </a:r>
            </a:p>
            <a:p>
              <a:pPr algn="r"/>
              <a:r>
                <a:rPr lang="ru-RU" sz="700" dirty="0" smtClean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Мамонтёнок -</a:t>
              </a:r>
            </a:p>
            <a:p>
              <a:pPr algn="r"/>
              <a:r>
                <a:rPr lang="ru-RU" sz="700" dirty="0" smtClean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Северное сияние -</a:t>
              </a:r>
            </a:p>
            <a:p>
              <a:pPr algn="r"/>
              <a:r>
                <a:rPr lang="ru-RU" sz="700" dirty="0" smtClean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Росинка -</a:t>
              </a:r>
            </a:p>
            <a:p>
              <a:pPr algn="r"/>
              <a:r>
                <a:rPr lang="ru-RU" sz="700" dirty="0" smtClean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Снегурочка -</a:t>
              </a:r>
            </a:p>
            <a:p>
              <a:pPr algn="r"/>
              <a:r>
                <a:rPr lang="ru-RU" sz="700" dirty="0" smtClean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Рябинка -</a:t>
              </a:r>
            </a:p>
            <a:p>
              <a:pPr algn="r"/>
              <a:r>
                <a:rPr lang="ru-RU" sz="700" dirty="0" smtClean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Журавушка -</a:t>
              </a:r>
            </a:p>
            <a:p>
              <a:pPr algn="r"/>
              <a:r>
                <a:rPr lang="ru-RU" sz="700" dirty="0" smtClean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Крылышки -</a:t>
              </a:r>
            </a:p>
            <a:p>
              <a:pPr algn="r"/>
              <a:r>
                <a:rPr lang="ru-RU" sz="700" dirty="0" smtClean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Оленёнок -</a:t>
              </a:r>
            </a:p>
            <a:p>
              <a:pPr algn="r"/>
              <a:r>
                <a:rPr lang="ru-RU" sz="700" dirty="0" smtClean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Кристаллик -</a:t>
              </a:r>
            </a:p>
            <a:p>
              <a:pPr algn="r"/>
              <a:r>
                <a:rPr lang="ru-RU" sz="700" dirty="0" smtClean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Брусничка -</a:t>
              </a:r>
            </a:p>
            <a:p>
              <a:pPr algn="r"/>
              <a:r>
                <a:rPr lang="ru-RU" sz="700" dirty="0" smtClean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Морошка -</a:t>
              </a:r>
              <a:endParaRPr lang="en-US" sz="7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algn="r"/>
              <a:r>
                <a:rPr lang="ru-RU" sz="700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Золотой </a:t>
              </a:r>
              <a:r>
                <a:rPr lang="ru-RU" sz="700" dirty="0" smtClean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ключик -</a:t>
              </a:r>
              <a:endParaRPr lang="en-US" sz="70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algn="r"/>
              <a:r>
                <a:rPr lang="ru-RU" sz="700" dirty="0" smtClean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Умка -</a:t>
              </a:r>
              <a:endParaRPr lang="en-US" sz="70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algn="r"/>
              <a:r>
                <a:rPr lang="ru-RU" sz="700" dirty="0" smtClean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Улыбка -</a:t>
              </a:r>
              <a:endParaRPr lang="en-US" sz="70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algn="r"/>
              <a:r>
                <a:rPr lang="ru-RU" sz="700" dirty="0" smtClean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Бережок -</a:t>
              </a:r>
              <a:endParaRPr lang="en-US" sz="70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algn="r"/>
              <a:r>
                <a:rPr lang="ru-RU" sz="700" dirty="0" smtClean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Мозаика -</a:t>
              </a:r>
              <a:endParaRPr lang="en-US" sz="70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algn="r"/>
              <a:r>
                <a:rPr lang="ru-RU" sz="700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Золотая </a:t>
              </a:r>
              <a:r>
                <a:rPr lang="ru-RU" sz="700" dirty="0" smtClean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рыбка -</a:t>
              </a:r>
              <a:endParaRPr lang="en-US" sz="70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algn="r"/>
              <a:r>
                <a:rPr lang="ru-RU" sz="700" dirty="0" smtClean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Светлячок -</a:t>
              </a:r>
              <a:endParaRPr lang="en-US" sz="700" dirty="0" smtClean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algn="r"/>
              <a:r>
                <a:rPr lang="ru-RU" sz="700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Синяя </a:t>
              </a:r>
              <a:r>
                <a:rPr lang="ru-RU" sz="700" dirty="0" smtClean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птица -</a:t>
              </a:r>
            </a:p>
            <a:p>
              <a:pPr algn="r"/>
              <a:r>
                <a:rPr lang="ru-RU" sz="700" dirty="0" smtClean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______________________</a:t>
              </a:r>
            </a:p>
            <a:p>
              <a:endParaRPr lang="ru-RU" sz="700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algn="r"/>
              <a:r>
                <a:rPr lang="ru-RU" sz="700" dirty="0" smtClean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+ Планируется строительство 3 новых детских садов на 1000 мест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02" r="19247" b="2501"/>
            <a:stretch/>
          </p:blipFill>
          <p:spPr>
            <a:xfrm>
              <a:off x="7708570" y="2040469"/>
              <a:ext cx="596733" cy="621340"/>
            </a:xfrm>
            <a:prstGeom prst="rect">
              <a:avLst/>
            </a:prstGeom>
          </p:spPr>
        </p:pic>
        <p:sp>
          <p:nvSpPr>
            <p:cNvPr id="92" name="Прямоугольник 91"/>
            <p:cNvSpPr/>
            <p:nvPr/>
          </p:nvSpPr>
          <p:spPr>
            <a:xfrm>
              <a:off x="7650645" y="3752639"/>
              <a:ext cx="1437664" cy="525772"/>
            </a:xfrm>
            <a:prstGeom prst="rect">
              <a:avLst/>
            </a:prstGeom>
            <a:solidFill>
              <a:schemeClr val="bg1">
                <a:lumMod val="8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0"/>
          <a:stretch/>
        </p:blipFill>
        <p:spPr>
          <a:xfrm>
            <a:off x="7195600" y="3714940"/>
            <a:ext cx="894173" cy="6512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863" y="3716014"/>
            <a:ext cx="971446" cy="6476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3027" y="4410339"/>
            <a:ext cx="971446" cy="64763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8" b="13689"/>
          <a:stretch/>
        </p:blipFill>
        <p:spPr>
          <a:xfrm>
            <a:off x="8194136" y="4419925"/>
            <a:ext cx="894173" cy="642837"/>
          </a:xfrm>
          <a:prstGeom prst="rect">
            <a:avLst/>
          </a:prstGeom>
        </p:spPr>
      </p:pic>
      <p:sp>
        <p:nvSpPr>
          <p:cNvPr id="64" name="Прямоугольник 63"/>
          <p:cNvSpPr/>
          <p:nvPr/>
        </p:nvSpPr>
        <p:spPr>
          <a:xfrm>
            <a:off x="72506" y="4565561"/>
            <a:ext cx="1331142" cy="511512"/>
          </a:xfrm>
          <a:prstGeom prst="rect">
            <a:avLst/>
          </a:prstGeom>
          <a:solidFill>
            <a:schemeClr val="bg1">
              <a:lumMod val="8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863" y="3277945"/>
            <a:ext cx="1044114" cy="696212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3"/>
          <a:stretch/>
        </p:blipFill>
        <p:spPr>
          <a:xfrm>
            <a:off x="2557203" y="3277945"/>
            <a:ext cx="1072131" cy="69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3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Группа 43"/>
          <p:cNvGrpSpPr/>
          <p:nvPr/>
        </p:nvGrpSpPr>
        <p:grpSpPr>
          <a:xfrm>
            <a:off x="2" y="0"/>
            <a:ext cx="9143999" cy="271642"/>
            <a:chOff x="-12794" y="-2074"/>
            <a:chExt cx="6876256" cy="271642"/>
          </a:xfrm>
        </p:grpSpPr>
        <p:sp>
          <p:nvSpPr>
            <p:cNvPr id="45" name="Прямоугольник 44"/>
            <p:cNvSpPr/>
            <p:nvPr/>
          </p:nvSpPr>
          <p:spPr>
            <a:xfrm>
              <a:off x="4568881" y="-2074"/>
              <a:ext cx="2294581" cy="26749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cap="small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карьера в образовании</a:t>
              </a: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-12794" y="-2074"/>
              <a:ext cx="2311204" cy="27164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cap="small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география</a:t>
              </a:r>
              <a:endParaRPr lang="ru-RU" sz="1400" cap="small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2281787" y="0"/>
              <a:ext cx="2287095" cy="26749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cap="small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условия </a:t>
              </a:r>
              <a:r>
                <a:rPr lang="ru-RU" sz="1400" cap="small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жизни</a:t>
              </a:r>
              <a:endParaRPr lang="ru-RU" sz="1400" cap="small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654" y="339502"/>
            <a:ext cx="1224136" cy="610502"/>
            <a:chOff x="5090325" y="888577"/>
            <a:chExt cx="1224136" cy="610502"/>
          </a:xfrm>
        </p:grpSpPr>
        <p:sp>
          <p:nvSpPr>
            <p:cNvPr id="62" name="TextBox 61"/>
            <p:cNvSpPr txBox="1"/>
            <p:nvPr/>
          </p:nvSpPr>
          <p:spPr>
            <a:xfrm>
              <a:off x="5090325" y="1160525"/>
              <a:ext cx="12241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b="1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Ежегодный отпуск</a:t>
              </a:r>
            </a:p>
            <a:p>
              <a:pPr algn="ctr"/>
              <a:r>
                <a:rPr lang="ru-RU" sz="800" b="1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от </a:t>
              </a:r>
              <a:r>
                <a:rPr lang="ru-RU" sz="800" b="1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6</a:t>
              </a:r>
              <a:r>
                <a:rPr lang="en-US" sz="800" b="1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6</a:t>
              </a:r>
              <a:r>
                <a:rPr lang="ru-RU" sz="800" b="1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ru-RU" sz="800" b="1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дней </a:t>
              </a:r>
            </a:p>
          </p:txBody>
        </p:sp>
        <p:pic>
          <p:nvPicPr>
            <p:cNvPr id="64" name="Picture 7" descr="C:\Users\e.markova\Desktop\РЕЗЮМЕ\фото\10952.png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2146" y="888577"/>
              <a:ext cx="320494" cy="320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5" name="Группа 64"/>
          <p:cNvGrpSpPr/>
          <p:nvPr/>
        </p:nvGrpSpPr>
        <p:grpSpPr>
          <a:xfrm>
            <a:off x="7543739" y="339502"/>
            <a:ext cx="1564765" cy="782442"/>
            <a:chOff x="6365896" y="1298016"/>
            <a:chExt cx="1564765" cy="782442"/>
          </a:xfrm>
        </p:grpSpPr>
        <p:sp>
          <p:nvSpPr>
            <p:cNvPr id="66" name="Прямоугольник 65"/>
            <p:cNvSpPr/>
            <p:nvPr/>
          </p:nvSpPr>
          <p:spPr>
            <a:xfrm>
              <a:off x="6365896" y="1618793"/>
              <a:ext cx="156476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800" b="1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Оплата проезда к месту отдыха для тебя и детей один раз в два года</a:t>
              </a:r>
            </a:p>
          </p:txBody>
        </p:sp>
        <p:pic>
          <p:nvPicPr>
            <p:cNvPr id="67" name="Picture 2" descr="C:\Users\e.markova\Desktop\РЕЗЮМЕ\фото\82622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7349" y="1298016"/>
              <a:ext cx="421858" cy="4218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Группа 3"/>
          <p:cNvGrpSpPr/>
          <p:nvPr/>
        </p:nvGrpSpPr>
        <p:grpSpPr>
          <a:xfrm>
            <a:off x="56654" y="4161301"/>
            <a:ext cx="1707034" cy="790064"/>
            <a:chOff x="776734" y="2315359"/>
            <a:chExt cx="1707034" cy="790064"/>
          </a:xfrm>
        </p:grpSpPr>
        <p:sp>
          <p:nvSpPr>
            <p:cNvPr id="14" name="TextBox 13"/>
            <p:cNvSpPr txBox="1"/>
            <p:nvPr/>
          </p:nvSpPr>
          <p:spPr>
            <a:xfrm>
              <a:off x="776734" y="2643758"/>
              <a:ext cx="17070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" indent="0" algn="ctr">
                <a:buNone/>
              </a:pPr>
              <a:r>
                <a:rPr lang="ru-RU" sz="800" b="1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Выплачивается 80%  </a:t>
              </a:r>
              <a:endParaRPr lang="en-US" sz="800" b="1" dirty="0" smtClean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  <a:p>
              <a:pPr marL="45720" indent="0" algn="ctr">
                <a:buNone/>
              </a:pPr>
              <a:r>
                <a:rPr lang="ru-RU" sz="800" b="1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к </a:t>
              </a:r>
              <a:r>
                <a:rPr lang="ru-RU" sz="800" b="1" dirty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заработной плате </a:t>
              </a:r>
              <a:r>
                <a:rPr lang="ru-RU" sz="800" b="1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за работу </a:t>
              </a:r>
              <a:r>
                <a:rPr lang="ru-RU" sz="800" b="1" dirty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в районах Крайнего </a:t>
              </a:r>
              <a:r>
                <a:rPr lang="ru-RU" sz="800" b="1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Севера</a:t>
              </a:r>
              <a:endParaRPr lang="ru-RU" sz="800" b="1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51" y="2315359"/>
              <a:ext cx="328399" cy="328399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1475656" y="339502"/>
            <a:ext cx="5935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ГАРАНТИИ И </a:t>
            </a:r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КОМПЕНСАЦИИ 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РАБОТНИКАМ СФЕРЫ ОБРАЗОВАНИЯ </a:t>
            </a:r>
            <a:endParaRPr lang="ru-RU" b="1" dirty="0">
              <a:solidFill>
                <a:schemeClr val="bg2">
                  <a:lumMod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253896" y="1174813"/>
            <a:ext cx="4042326" cy="1396937"/>
            <a:chOff x="246581" y="1316507"/>
            <a:chExt cx="4042326" cy="1396937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57270" y="1316507"/>
              <a:ext cx="39546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rgbClr val="FF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Гарантии </a:t>
              </a:r>
              <a:r>
                <a:rPr lang="ru-RU" sz="1200" b="1" dirty="0">
                  <a:solidFill>
                    <a:srgbClr val="FF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и </a:t>
              </a:r>
              <a:r>
                <a:rPr lang="ru-RU" sz="1200" b="1" dirty="0" smtClean="0">
                  <a:solidFill>
                    <a:srgbClr val="FF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компенсации прибывшим педагогам из других </a:t>
              </a:r>
              <a:r>
                <a:rPr lang="ru-RU" sz="1200" b="1" dirty="0">
                  <a:solidFill>
                    <a:srgbClr val="FF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регионов  </a:t>
              </a:r>
              <a:r>
                <a:rPr lang="ru-RU" sz="1200" b="1" dirty="0" smtClean="0">
                  <a:solidFill>
                    <a:srgbClr val="FF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Российской Федерации</a:t>
              </a:r>
              <a:endParaRPr lang="ru-RU" sz="12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20" name="Прямая соединительная линия 19"/>
            <p:cNvCxnSpPr/>
            <p:nvPr/>
          </p:nvCxnSpPr>
          <p:spPr>
            <a:xfrm>
              <a:off x="536351" y="1768257"/>
              <a:ext cx="339652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46581" y="1851670"/>
              <a:ext cx="404232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9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Е</a:t>
              </a:r>
              <a:r>
                <a:rPr lang="ru-RU" sz="9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диновременное </a:t>
              </a:r>
              <a:r>
                <a:rPr lang="ru-RU" sz="9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пособие в размере двух должностных окладов и единовременное пособие на каждого прибывающего </a:t>
              </a:r>
              <a:r>
                <a:rPr lang="ru-RU" sz="9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члена </a:t>
              </a:r>
              <a:r>
                <a:rPr lang="ru-RU" sz="9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семьи в размере половины должностного оклада </a:t>
              </a:r>
              <a:r>
                <a:rPr lang="ru-RU" sz="9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работника</a:t>
              </a: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9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О</a:t>
              </a:r>
              <a:r>
                <a:rPr lang="ru-RU" sz="9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плата </a:t>
              </a:r>
              <a:r>
                <a:rPr lang="ru-RU" sz="9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стоимости проезда работника и членов его семьи в пределах территории </a:t>
              </a:r>
              <a:r>
                <a:rPr lang="ru-RU" sz="9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РФ, </a:t>
              </a:r>
              <a:r>
                <a:rPr lang="ru-RU" sz="9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а также стоимости провоза </a:t>
              </a:r>
              <a:r>
                <a:rPr lang="ru-RU" sz="9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багажа</a:t>
              </a:r>
              <a:endParaRPr lang="ru-RU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4296222" y="1275606"/>
            <a:ext cx="4620903" cy="1341821"/>
            <a:chOff x="4275997" y="1408839"/>
            <a:chExt cx="4608511" cy="1341821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275997" y="1408839"/>
              <a:ext cx="460851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FF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Социальная поддержка </a:t>
              </a:r>
              <a:r>
                <a:rPr lang="ru-RU" sz="1200" b="1" dirty="0" smtClean="0">
                  <a:solidFill>
                    <a:srgbClr val="FF000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молодым специалистам</a:t>
              </a:r>
              <a:endParaRPr lang="ru-RU" sz="1200" b="1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25" name="Прямая соединительная линия 24"/>
            <p:cNvCxnSpPr/>
            <p:nvPr/>
          </p:nvCxnSpPr>
          <p:spPr>
            <a:xfrm>
              <a:off x="4881990" y="1780819"/>
              <a:ext cx="339652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4549866" y="1888886"/>
              <a:ext cx="417500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9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Единовременное </a:t>
              </a:r>
              <a:r>
                <a:rPr lang="ru-RU" sz="900" dirty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пособие молодым </a:t>
              </a:r>
              <a:r>
                <a:rPr lang="ru-RU" sz="9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специалистам</a:t>
              </a:r>
              <a:r>
                <a:rPr lang="ru-RU" sz="900" dirty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 </a:t>
              </a:r>
              <a:r>
                <a:rPr lang="ru-RU" sz="9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при </a:t>
              </a:r>
              <a:r>
                <a:rPr lang="ru-RU" sz="900" dirty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обязательстве отработать не менее трех лет на педагогической </a:t>
              </a:r>
              <a:r>
                <a:rPr lang="ru-RU" sz="9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должности</a:t>
              </a:r>
              <a:r>
                <a:rPr lang="ru-RU" sz="900" dirty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 </a:t>
              </a:r>
              <a:r>
                <a:rPr lang="ru-RU" sz="9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-            100 тыс. рублей</a:t>
              </a:r>
              <a:endParaRPr lang="ru-RU" sz="900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  <a:p>
              <a:pPr marL="171450" indent="-1714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ru-RU" sz="9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Денежная </a:t>
              </a:r>
              <a:r>
                <a:rPr lang="ru-RU" sz="900" dirty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компенсация для возмещения затрат, связанных с наймом </a:t>
              </a:r>
              <a:r>
                <a:rPr lang="ru-RU" sz="900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жилья – 10 тыс. рублей</a:t>
              </a:r>
              <a:endParaRPr lang="ru-RU" sz="900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7380312" y="4083918"/>
            <a:ext cx="1707034" cy="913174"/>
            <a:chOff x="776734" y="2315359"/>
            <a:chExt cx="1707034" cy="913174"/>
          </a:xfrm>
        </p:grpSpPr>
        <p:sp>
          <p:nvSpPr>
            <p:cNvPr id="28" name="TextBox 27"/>
            <p:cNvSpPr txBox="1"/>
            <p:nvPr/>
          </p:nvSpPr>
          <p:spPr>
            <a:xfrm>
              <a:off x="776734" y="2643758"/>
              <a:ext cx="17070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" indent="0" algn="ctr">
                <a:buNone/>
              </a:pPr>
              <a:r>
                <a:rPr lang="ru-RU" sz="800" b="1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Ежегодная выплата премии к профессиональному празднику «День учителя» в размере заработной платы</a:t>
              </a:r>
              <a:endParaRPr lang="ru-RU" sz="800" b="1" dirty="0"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51" y="2315359"/>
              <a:ext cx="328399" cy="328399"/>
            </a:xfrm>
            <a:prstGeom prst="rect">
              <a:avLst/>
            </a:prstGeom>
          </p:spPr>
        </p:pic>
      </p:grpSp>
      <p:grpSp>
        <p:nvGrpSpPr>
          <p:cNvPr id="32" name="Группа 31"/>
          <p:cNvGrpSpPr/>
          <p:nvPr/>
        </p:nvGrpSpPr>
        <p:grpSpPr>
          <a:xfrm>
            <a:off x="1691680" y="2643758"/>
            <a:ext cx="5629752" cy="1589932"/>
            <a:chOff x="1757124" y="3651870"/>
            <a:chExt cx="5629752" cy="1589932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2228196" y="3651870"/>
              <a:ext cx="468760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dirty="0">
                  <a:solidFill>
                    <a:srgbClr val="128EC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Региональные меры социальной поддержки и </a:t>
              </a:r>
              <a:r>
                <a:rPr lang="ru-RU" sz="1200" dirty="0" smtClean="0">
                  <a:solidFill>
                    <a:srgbClr val="128EC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программы</a:t>
              </a:r>
              <a:endParaRPr lang="ru-RU" sz="1200" dirty="0">
                <a:solidFill>
                  <a:srgbClr val="128EC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21" name="Группа 20"/>
            <p:cNvGrpSpPr/>
            <p:nvPr/>
          </p:nvGrpSpPr>
          <p:grpSpPr>
            <a:xfrm>
              <a:off x="1757124" y="3939902"/>
              <a:ext cx="5629752" cy="1301900"/>
              <a:chOff x="1669238" y="3939902"/>
              <a:chExt cx="5629752" cy="1301900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1669238" y="4026085"/>
                <a:ext cx="5472608" cy="1215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71450" indent="-1714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ru-RU" sz="900" dirty="0" smtClean="0"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Приобретение </a:t>
                </a:r>
                <a:r>
                  <a:rPr lang="ru-RU" sz="900" dirty="0"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социальных выплат работникам бюджетной сферы на приобретение </a:t>
                </a:r>
                <a:r>
                  <a:rPr lang="ru-RU" sz="900" dirty="0" smtClean="0"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       жилого </a:t>
                </a:r>
                <a:r>
                  <a:rPr lang="ru-RU" sz="900" dirty="0"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помещения на первичном </a:t>
                </a:r>
                <a:r>
                  <a:rPr lang="ru-RU" sz="900" dirty="0" smtClean="0"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рынке до  40% от стоимости жилья</a:t>
                </a:r>
              </a:p>
              <a:p>
                <a:pPr marL="171450" indent="-1714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ru-RU" sz="900" dirty="0"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Предоставление социальных выплат на </a:t>
                </a:r>
                <a:r>
                  <a:rPr lang="ru-RU" sz="900" dirty="0" smtClean="0"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приобретение/строительство жилья </a:t>
                </a:r>
                <a:r>
                  <a:rPr lang="ru-RU" sz="900" dirty="0"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молодым </a:t>
                </a:r>
                <a:r>
                  <a:rPr lang="ru-RU" sz="900" dirty="0" smtClean="0"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семьям до 35% от стоимости жилья</a:t>
                </a:r>
              </a:p>
              <a:p>
                <a:pPr marL="171450" indent="-17145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ru-RU" sz="900" dirty="0"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Гранты «Я - воспитатель Ямала» </a:t>
                </a:r>
                <a:r>
                  <a:rPr lang="ru-RU" sz="900" dirty="0" smtClean="0"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, </a:t>
                </a:r>
                <a:r>
                  <a:rPr lang="ru-RU" sz="900" dirty="0" smtClean="0"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«Новый </a:t>
                </a:r>
                <a:r>
                  <a:rPr lang="ru-RU" sz="900" dirty="0"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учитель Ямала» </a:t>
                </a:r>
                <a:r>
                  <a:rPr lang="ru-RU" sz="900" dirty="0"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и «Я - педагог </a:t>
                </a:r>
                <a:r>
                  <a:rPr lang="ru-RU" sz="900" dirty="0" err="1"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допобразования</a:t>
                </a:r>
                <a:r>
                  <a:rPr lang="ru-RU" sz="900" dirty="0"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 Ямала</a:t>
                </a:r>
                <a:r>
                  <a:rPr lang="ru-RU" sz="900" dirty="0" smtClean="0"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» - </a:t>
                </a:r>
                <a:r>
                  <a:rPr lang="ru-RU" sz="900" dirty="0"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размер гранта 600 </a:t>
                </a:r>
                <a:r>
                  <a:rPr lang="ru-RU" sz="900" dirty="0" smtClean="0"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тыс. рублей. </a:t>
                </a:r>
                <a:r>
                  <a:rPr lang="ru-RU" sz="900" dirty="0"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Получатели гранта обеспечиваются служебным </a:t>
                </a:r>
                <a:r>
                  <a:rPr lang="ru-RU" sz="900" dirty="0" smtClean="0"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жильем или им </a:t>
                </a:r>
                <a:r>
                  <a:rPr lang="ru-RU" sz="900" dirty="0" smtClean="0"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выплачивается компенсация </a:t>
                </a:r>
                <a:r>
                  <a:rPr lang="ru-RU" sz="900" dirty="0" smtClean="0">
                    <a:latin typeface="Segoe UI" pitchFamily="34" charset="0"/>
                    <a:ea typeface="Segoe UI" pitchFamily="34" charset="0"/>
                    <a:cs typeface="Segoe UI" pitchFamily="34" charset="0"/>
                  </a:rPr>
                  <a:t>части арендной платы.</a:t>
                </a:r>
                <a:endParaRPr lang="ru-RU" sz="900" dirty="0">
                  <a:latin typeface="Segoe UI" pitchFamily="34" charset="0"/>
                  <a:ea typeface="Segoe UI" pitchFamily="34" charset="0"/>
                  <a:cs typeface="Segoe UI" pitchFamily="34" charset="0"/>
                </a:endParaRPr>
              </a:p>
            </p:txBody>
          </p:sp>
          <p:pic>
            <p:nvPicPr>
              <p:cNvPr id="12290" name="Picture 2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287" t="40347" r="28495" b="40814"/>
              <a:stretch/>
            </p:blipFill>
            <p:spPr bwMode="auto">
              <a:xfrm>
                <a:off x="6783396" y="3939902"/>
                <a:ext cx="514848" cy="48634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291" name="Picture 3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235" t="40735" r="26774" b="33320"/>
              <a:stretch/>
            </p:blipFill>
            <p:spPr bwMode="auto">
              <a:xfrm>
                <a:off x="6783396" y="4601372"/>
                <a:ext cx="515594" cy="5019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cxnSp>
          <p:nvCxnSpPr>
            <p:cNvPr id="33" name="Прямая соединительная линия 32"/>
            <p:cNvCxnSpPr/>
            <p:nvPr/>
          </p:nvCxnSpPr>
          <p:spPr>
            <a:xfrm>
              <a:off x="2431200" y="3939902"/>
              <a:ext cx="428160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18" y="2855803"/>
            <a:ext cx="1518137" cy="10120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4909" y="2855803"/>
            <a:ext cx="1517840" cy="1012091"/>
          </a:xfrm>
          <a:prstGeom prst="rect">
            <a:avLst/>
          </a:prstGeom>
        </p:spPr>
      </p:pic>
      <p:grpSp>
        <p:nvGrpSpPr>
          <p:cNvPr id="72" name="Группа 71"/>
          <p:cNvGrpSpPr/>
          <p:nvPr/>
        </p:nvGrpSpPr>
        <p:grpSpPr>
          <a:xfrm>
            <a:off x="3718483" y="4199484"/>
            <a:ext cx="1707034" cy="790064"/>
            <a:chOff x="776734" y="2315359"/>
            <a:chExt cx="1707034" cy="790064"/>
          </a:xfrm>
        </p:grpSpPr>
        <p:sp>
          <p:nvSpPr>
            <p:cNvPr id="73" name="TextBox 72"/>
            <p:cNvSpPr txBox="1"/>
            <p:nvPr/>
          </p:nvSpPr>
          <p:spPr>
            <a:xfrm>
              <a:off x="776734" y="2643758"/>
              <a:ext cx="17070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" indent="0" algn="ctr">
                <a:buNone/>
              </a:pPr>
              <a:r>
                <a:rPr lang="ru-RU" sz="800" b="1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Заработная плата учителя на 1 ставку</a:t>
              </a:r>
            </a:p>
            <a:p>
              <a:pPr marL="45720" indent="0" algn="ctr">
                <a:buNone/>
              </a:pPr>
              <a:r>
                <a:rPr lang="ru-RU" sz="800" b="1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 –</a:t>
              </a:r>
              <a:r>
                <a:rPr lang="ru-RU" sz="800" b="1" dirty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 </a:t>
              </a:r>
              <a:r>
                <a:rPr lang="ru-RU" sz="800" b="1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от 60 тыс. рублей</a:t>
              </a:r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10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51" y="2315359"/>
              <a:ext cx="328399" cy="328399"/>
            </a:xfrm>
            <a:prstGeom prst="rect">
              <a:avLst/>
            </a:prstGeom>
          </p:spPr>
        </p:pic>
      </p:grpSp>
      <p:grpSp>
        <p:nvGrpSpPr>
          <p:cNvPr id="75" name="Группа 74"/>
          <p:cNvGrpSpPr/>
          <p:nvPr/>
        </p:nvGrpSpPr>
        <p:grpSpPr>
          <a:xfrm>
            <a:off x="1933574" y="4213074"/>
            <a:ext cx="1707034" cy="790064"/>
            <a:chOff x="776734" y="2315359"/>
            <a:chExt cx="1707034" cy="790064"/>
          </a:xfrm>
        </p:grpSpPr>
        <p:sp>
          <p:nvSpPr>
            <p:cNvPr id="76" name="TextBox 75"/>
            <p:cNvSpPr txBox="1"/>
            <p:nvPr/>
          </p:nvSpPr>
          <p:spPr>
            <a:xfrm>
              <a:off x="776734" y="2643758"/>
              <a:ext cx="17070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" indent="0" algn="ctr">
                <a:buNone/>
              </a:pPr>
              <a:r>
                <a:rPr lang="ru-RU" sz="800" b="1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Заработная плата воспитателя на 1 ставку</a:t>
              </a:r>
            </a:p>
            <a:p>
              <a:pPr marL="45720" indent="0" algn="ctr">
                <a:buNone/>
              </a:pPr>
              <a:r>
                <a:rPr lang="ru-RU" sz="800" b="1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 –</a:t>
              </a:r>
              <a:r>
                <a:rPr lang="ru-RU" sz="800" b="1" dirty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 </a:t>
              </a:r>
              <a:r>
                <a:rPr lang="ru-RU" sz="800" b="1" dirty="0" smtClean="0">
                  <a:latin typeface="Segoe UI" pitchFamily="34" charset="0"/>
                  <a:ea typeface="Segoe UI" pitchFamily="34" charset="0"/>
                  <a:cs typeface="Segoe UI" pitchFamily="34" charset="0"/>
                </a:rPr>
                <a:t>от 46 тыс. рублей</a:t>
              </a:r>
            </a:p>
          </p:txBody>
        </p:sp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11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051" y="2315359"/>
              <a:ext cx="328399" cy="328399"/>
            </a:xfrm>
            <a:prstGeom prst="rect">
              <a:avLst/>
            </a:prstGeom>
          </p:spPr>
        </p:pic>
      </p:grpSp>
      <p:sp>
        <p:nvSpPr>
          <p:cNvPr id="79" name="TextBox 78"/>
          <p:cNvSpPr txBox="1"/>
          <p:nvPr/>
        </p:nvSpPr>
        <p:spPr>
          <a:xfrm>
            <a:off x="5449004" y="4541473"/>
            <a:ext cx="1707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 algn="ctr">
              <a:buNone/>
            </a:pPr>
            <a:r>
              <a:rPr lang="ru-RU" sz="8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Заработная плата педагога </a:t>
            </a:r>
            <a:r>
              <a:rPr lang="ru-RU" sz="800" b="1" dirty="0" err="1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допобразования</a:t>
            </a:r>
            <a:r>
              <a:rPr lang="ru-RU" sz="8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sz="8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на 1 ставку</a:t>
            </a:r>
          </a:p>
          <a:p>
            <a:pPr marL="45720" indent="0" algn="ctr">
              <a:buNone/>
            </a:pPr>
            <a:r>
              <a:rPr lang="ru-RU" sz="8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 –</a:t>
            </a:r>
            <a:r>
              <a:rPr lang="ru-RU" sz="8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ru-RU" sz="8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от 65 тыс. рублей</a:t>
            </a:r>
          </a:p>
        </p:txBody>
      </p:sp>
      <p:pic>
        <p:nvPicPr>
          <p:cNvPr id="81" name="Рисунок 80"/>
          <p:cNvPicPr>
            <a:picLocks noChangeAspect="1"/>
          </p:cNvPicPr>
          <p:nvPr/>
        </p:nvPicPr>
        <p:blipFill>
          <a:blip r:embed="rId1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949" y="4206561"/>
            <a:ext cx="371143" cy="37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7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215901" y="178643"/>
            <a:ext cx="6712199" cy="1384995"/>
            <a:chOff x="1604217" y="339502"/>
            <a:chExt cx="5935566" cy="1384995"/>
          </a:xfrm>
        </p:grpSpPr>
        <p:sp>
          <p:nvSpPr>
            <p:cNvPr id="17" name="TextBox 16"/>
            <p:cNvSpPr txBox="1"/>
            <p:nvPr/>
          </p:nvSpPr>
          <p:spPr>
            <a:xfrm>
              <a:off x="1604217" y="339502"/>
              <a:ext cx="593556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solidFill>
                    <a:schemeClr val="bg2">
                      <a:lumMod val="50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РАБОТА В СИСТЕМЕ </a:t>
              </a:r>
            </a:p>
            <a:p>
              <a:pPr algn="ctr"/>
              <a:r>
                <a:rPr lang="ru-RU" sz="2800" b="1" dirty="0" smtClean="0">
                  <a:solidFill>
                    <a:schemeClr val="bg2">
                      <a:lumMod val="50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ОБРАЗОВАНИЯ ГОРОДА САЛЕХАРДА</a:t>
              </a:r>
              <a:endParaRPr lang="ru-RU" sz="2800" b="1" dirty="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cxnSp>
          <p:nvCxnSpPr>
            <p:cNvPr id="20" name="Прямая соединительная линия 19"/>
            <p:cNvCxnSpPr/>
            <p:nvPr/>
          </p:nvCxnSpPr>
          <p:spPr>
            <a:xfrm>
              <a:off x="2462728" y="1419622"/>
              <a:ext cx="4218544" cy="0"/>
            </a:xfrm>
            <a:prstGeom prst="line">
              <a:avLst/>
            </a:prstGeom>
            <a:ln w="19050"/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48" name="TextBox 47"/>
          <p:cNvSpPr txBox="1"/>
          <p:nvPr/>
        </p:nvSpPr>
        <p:spPr>
          <a:xfrm>
            <a:off x="737574" y="2040836"/>
            <a:ext cx="766885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Казыева Оксана Владимировна, начальник департамента образования города Салехарда,</a:t>
            </a:r>
          </a:p>
          <a:p>
            <a:pPr>
              <a:spcAft>
                <a:spcPts val="600"/>
              </a:spcAft>
            </a:pPr>
            <a:r>
              <a:rPr lang="ru-RU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телефон 8 (</a:t>
            </a:r>
            <a:r>
              <a:rPr lang="ru-RU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34922) 3-21-45</a:t>
            </a:r>
            <a:endParaRPr lang="ru-RU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</a:t>
            </a:r>
            <a:r>
              <a:rPr lang="ru-RU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очта: </a:t>
            </a:r>
            <a:r>
              <a:rPr lang="en-US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3"/>
              </a:rPr>
              <a:t>do@slh.yanao.ru</a:t>
            </a:r>
            <a:endParaRPr lang="ru-RU" sz="1200" dirty="0" smtClean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Сайт департамента образования города Салехарда </a:t>
            </a:r>
            <a:r>
              <a:rPr lang="en-US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4"/>
              </a:rPr>
              <a:t>http://edu.shd.ru/</a:t>
            </a:r>
            <a:r>
              <a:rPr lang="ru-RU" sz="12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732595" y="3624161"/>
            <a:ext cx="7343632" cy="1519339"/>
            <a:chOff x="732595" y="3394514"/>
            <a:chExt cx="7343632" cy="1519339"/>
          </a:xfrm>
        </p:grpSpPr>
        <p:sp>
          <p:nvSpPr>
            <p:cNvPr id="49" name="TextBox 48"/>
            <p:cNvSpPr txBox="1"/>
            <p:nvPr/>
          </p:nvSpPr>
          <p:spPr>
            <a:xfrm>
              <a:off x="732595" y="3615574"/>
              <a:ext cx="331236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600"/>
                </a:spcAft>
                <a:buFont typeface="Wingdings" pitchFamily="2" charset="2"/>
                <a:buChar char="ü"/>
              </a:pPr>
              <a:r>
                <a:rPr lang="ru-RU" sz="16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Желающие трудоустроиться в образовательные </a:t>
              </a:r>
              <a:r>
                <a:rPr lang="ru-RU" sz="16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организации Салехарда</a:t>
              </a:r>
              <a:r>
                <a:rPr lang="ru-RU" sz="16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, могут </a:t>
              </a:r>
              <a:r>
                <a:rPr lang="ru-RU" sz="16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заполнить анкету</a:t>
              </a:r>
            </a:p>
          </p:txBody>
        </p:sp>
        <p:pic>
          <p:nvPicPr>
            <p:cNvPr id="13314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69" t="39886" r="25021" b="33352"/>
            <a:stretch/>
          </p:blipFill>
          <p:spPr bwMode="auto">
            <a:xfrm>
              <a:off x="6228184" y="3394514"/>
              <a:ext cx="1848043" cy="15193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960" y="3729828"/>
              <a:ext cx="1850949" cy="10937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844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75340" y="4071996"/>
            <a:ext cx="5260956" cy="738664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Наводи камеру смартфона на </a:t>
            </a: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QR-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коды</a:t>
            </a: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или кликай </a:t>
            </a:r>
            <a:r>
              <a:rPr lang="ru-RU" sz="1400" b="1" u="sng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ссылки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для перехода на источники с интересной и полезной информацией</a:t>
            </a:r>
            <a:endParaRPr lang="ru-RU" sz="14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9827" y="411510"/>
            <a:ext cx="741682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 b="1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</a:rPr>
              <a:t>ДОБРО ПОЖАЛОВАТЬ В САЛЕХАРД!</a:t>
            </a:r>
            <a:endParaRPr lang="ru-RU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04736" y="1131594"/>
            <a:ext cx="8901139" cy="198907"/>
            <a:chOff x="104736" y="1405619"/>
            <a:chExt cx="8901139" cy="198907"/>
          </a:xfrm>
        </p:grpSpPr>
        <p:cxnSp>
          <p:nvCxnSpPr>
            <p:cNvPr id="25" name="Прямая соединительная линия 24"/>
            <p:cNvCxnSpPr/>
            <p:nvPr/>
          </p:nvCxnSpPr>
          <p:spPr>
            <a:xfrm flipV="1">
              <a:off x="104736" y="1493578"/>
              <a:ext cx="3993383" cy="2410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Нашивка 26"/>
            <p:cNvSpPr/>
            <p:nvPr/>
          </p:nvSpPr>
          <p:spPr>
            <a:xfrm rot="5400000">
              <a:off x="4388786" y="1228792"/>
              <a:ext cx="198907" cy="552561"/>
            </a:xfrm>
            <a:prstGeom prst="chevron">
              <a:avLst/>
            </a:prstGeom>
            <a:solidFill>
              <a:schemeClr val="tx1">
                <a:lumMod val="50000"/>
                <a:lumOff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cxnSp>
          <p:nvCxnSpPr>
            <p:cNvPr id="32" name="Прямая соединительная линия 31"/>
            <p:cNvCxnSpPr/>
            <p:nvPr/>
          </p:nvCxnSpPr>
          <p:spPr>
            <a:xfrm flipV="1">
              <a:off x="4841093" y="1477804"/>
              <a:ext cx="4164782" cy="2410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Группа 15"/>
          <p:cNvGrpSpPr/>
          <p:nvPr/>
        </p:nvGrpSpPr>
        <p:grpSpPr>
          <a:xfrm>
            <a:off x="192515" y="1491634"/>
            <a:ext cx="8813359" cy="2138417"/>
            <a:chOff x="192516" y="1697831"/>
            <a:chExt cx="6565329" cy="2138417"/>
          </a:xfrm>
        </p:grpSpPr>
        <p:sp>
          <p:nvSpPr>
            <p:cNvPr id="3" name="TextBox 2"/>
            <p:cNvSpPr txBox="1"/>
            <p:nvPr/>
          </p:nvSpPr>
          <p:spPr>
            <a:xfrm>
              <a:off x="192516" y="2902445"/>
              <a:ext cx="1782824" cy="738664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ru-RU" sz="14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Расположение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ru-RU" sz="14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Климат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ru-RU" sz="14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Окружающая </a:t>
              </a:r>
              <a:r>
                <a:rPr lang="ru-RU" sz="14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среда</a:t>
              </a:r>
              <a:endPara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346509" y="2844139"/>
              <a:ext cx="1919638" cy="7386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ru-RU" sz="14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Городская среда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ru-RU" sz="14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Семья и дети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ru-RU" sz="14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Цены и </a:t>
              </a:r>
              <a:r>
                <a:rPr lang="ru-RU" sz="1400" dirty="0" smtClean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магазины</a:t>
              </a:r>
              <a:endPara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728838" y="2882141"/>
              <a:ext cx="1944216" cy="95410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ru-RU" sz="14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Карьера 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ru-RU" sz="14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Наша работа 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r>
                <a:rPr lang="ru-RU" sz="14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Условия</a:t>
              </a:r>
            </a:p>
            <a:p>
              <a:pPr marL="285750" indent="-285750">
                <a:buFont typeface="Wingdings" panose="05000000000000000000" pitchFamily="2" charset="2"/>
                <a:buChar char="§"/>
              </a:pPr>
              <a:endParaRPr lang="ru-RU" sz="1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7170" name="Picture 2" descr="C:\Users\e.markova\Desktop\РЕЗЮМЕ\фото\иконка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88" r="23254"/>
            <a:stretch/>
          </p:blipFill>
          <p:spPr bwMode="auto">
            <a:xfrm>
              <a:off x="1141543" y="2571011"/>
              <a:ext cx="115371" cy="280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>
              <a:off x="192516" y="1707654"/>
              <a:ext cx="2013426" cy="81394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ГЕОГРАФИЯ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2346509" y="1697831"/>
              <a:ext cx="2160240" cy="81394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УСЛОВИЯ ЖИЗНИ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4673830" y="1707651"/>
              <a:ext cx="2084015" cy="81393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 smtClean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КАРЬЕРА В ОБРАЗОВАНИИ</a:t>
              </a:r>
              <a:endParaRPr lang="ru-RU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5363" name="Picture 3" descr="C:\Users\e.markova\Desktop\РЕЗЮМЕ\фото\82555.pn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0965" y="2540410"/>
              <a:ext cx="232504" cy="341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C:\Users\e.markova\Desktop\РЕЗЮМЕ\фото\city.pn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6328" y="2540410"/>
              <a:ext cx="272166" cy="3037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9526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1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790" y="2073"/>
            <a:ext cx="9150736" cy="514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30614192"/>
              </p:ext>
            </p:extLst>
          </p:nvPr>
        </p:nvGraphicFramePr>
        <p:xfrm>
          <a:off x="1695" y="-855777"/>
          <a:ext cx="1619" cy="1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31" name="Слайд think-cell" r:id="rId7" imgW="353" imgH="353" progId="TCLayout.ActiveDocument.1">
                  <p:embed/>
                </p:oleObj>
              </mc:Choice>
              <mc:Fallback>
                <p:oleObj name="Слайд think-cell" r:id="rId7" imgW="353" imgH="353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695" y="-855777"/>
                        <a:ext cx="1619" cy="1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xmlns="" id="{E813B92A-901B-43A8-99C3-A5E2056FBF7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" y="0"/>
            <a:ext cx="121481" cy="12148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699704" fontAlgn="base">
              <a:spcBef>
                <a:spcPct val="0"/>
              </a:spcBef>
              <a:spcAft>
                <a:spcPct val="0"/>
              </a:spcAft>
            </a:pPr>
            <a:endParaRPr lang="ru-RU" sz="3400" b="1" dirty="0" err="1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  <a:sym typeface="Segoe UI" panose="020B0502040204020203" pitchFamily="34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14528" y="0"/>
            <a:ext cx="9129472" cy="269567"/>
            <a:chOff x="10925" y="0"/>
            <a:chExt cx="6865332" cy="269567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10925" y="2074"/>
              <a:ext cx="2281009" cy="26749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cap="small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география</a:t>
              </a:r>
              <a:endParaRPr lang="ru-RU" cap="small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2281009" y="2073"/>
              <a:ext cx="2295357" cy="26749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cap="small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условия жизни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4576367" y="0"/>
              <a:ext cx="2299890" cy="26749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cap="small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карьера в образовании</a:t>
              </a:r>
              <a:endParaRPr lang="ru-RU" sz="1400" cap="small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76456" y="4869657"/>
            <a:ext cx="418728" cy="273844"/>
          </a:xfrm>
        </p:spPr>
        <p:txBody>
          <a:bodyPr/>
          <a:lstStyle/>
          <a:p>
            <a:fld id="{AD40008D-CB5D-42FA-9FE7-B1F5567A5933}" type="slidenum">
              <a:rPr lang="ru-RU" smtClean="0"/>
              <a:t>3</a:t>
            </a:fld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-8851" y="4021693"/>
            <a:ext cx="8973339" cy="1117760"/>
          </a:xfrm>
          <a:prstGeom prst="rect">
            <a:avLst/>
          </a:prstGeom>
          <a:solidFill>
            <a:srgbClr val="192E47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8" name="Title 7"/>
          <p:cNvSpPr>
            <a:spLocks noGrp="1"/>
          </p:cNvSpPr>
          <p:nvPr>
            <p:ph type="ctrTitle" idx="4294967295"/>
          </p:nvPr>
        </p:nvSpPr>
        <p:spPr bwMode="gray">
          <a:xfrm>
            <a:off x="179512" y="4021697"/>
            <a:ext cx="3960440" cy="98488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marL="0" indent="0" algn="l" defTabSz="913571" fontAlgn="base">
              <a:spcAft>
                <a:spcPct val="0"/>
              </a:spcAft>
              <a:buNone/>
              <a:tabLst>
                <a:tab pos="275367" algn="l"/>
              </a:tabLst>
            </a:pPr>
            <a:r>
              <a:rPr lang="ru-RU" sz="2400" dirty="0" smtClean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САЛЕХАРД – </a:t>
            </a:r>
            <a:r>
              <a:rPr lang="ru-RU" sz="240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ru-RU" sz="240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2000" dirty="0" smtClean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единственный в мире город на Полярном круге</a:t>
            </a:r>
            <a:endParaRPr lang="ru-RU" sz="2000" dirty="0">
              <a:solidFill>
                <a:schemeClr val="bg1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87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6" t="25644" r="35517" b="13931"/>
          <a:stretch/>
        </p:blipFill>
        <p:spPr bwMode="auto">
          <a:xfrm>
            <a:off x="44205" y="915567"/>
            <a:ext cx="4240294" cy="292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1" name="Таблица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2712928"/>
              </p:ext>
            </p:extLst>
          </p:nvPr>
        </p:nvGraphicFramePr>
        <p:xfrm>
          <a:off x="395536" y="3395151"/>
          <a:ext cx="3888431" cy="1604010"/>
        </p:xfrm>
        <a:graphic>
          <a:graphicData uri="http://schemas.openxmlformats.org/drawingml/2006/table">
            <a:tbl>
              <a:tblPr firstCol="1">
                <a:tableStyleId>{2D5ABB26-0587-4C30-8999-92F81FD0307C}</a:tableStyleId>
              </a:tblPr>
              <a:tblGrid>
                <a:gridCol w="9537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844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614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60985"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Направления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Цена </a:t>
                      </a:r>
                      <a:r>
                        <a:rPr lang="ru-RU" sz="800" u="none" strike="noStrike" dirty="0" smtClean="0">
                          <a:solidFill>
                            <a:schemeClr val="bg1"/>
                          </a:solidFill>
                          <a:effectLst/>
                        </a:rPr>
                        <a:t>билета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Расписание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Длительность полета</a:t>
                      </a:r>
                      <a:endParaRPr lang="ru-RU" sz="800" b="1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5255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Москва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 smtClean="0">
                          <a:effectLst/>
                        </a:rPr>
                        <a:t>9 </a:t>
                      </a:r>
                      <a:r>
                        <a:rPr lang="ru-RU" sz="800" u="none" strike="noStrike" dirty="0">
                          <a:effectLst/>
                        </a:rPr>
                        <a:t>500</a:t>
                      </a:r>
                      <a:endParaRPr lang="ru-RU" sz="8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 err="1">
                          <a:effectLst/>
                        </a:rPr>
                        <a:t>пн</a:t>
                      </a:r>
                      <a:r>
                        <a:rPr lang="ru-RU" sz="800" u="none" strike="noStrike" dirty="0">
                          <a:effectLst/>
                        </a:rPr>
                        <a:t> - </a:t>
                      </a:r>
                      <a:r>
                        <a:rPr lang="ru-RU" sz="800" u="none" strike="noStrike" dirty="0" err="1">
                          <a:effectLst/>
                        </a:rPr>
                        <a:t>вс</a:t>
                      </a:r>
                      <a:endParaRPr lang="ru-RU" sz="8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3 ч</a:t>
                      </a:r>
                      <a:endParaRPr lang="ru-RU" sz="8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Санкт-Петербург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 smtClean="0">
                          <a:effectLst/>
                        </a:rPr>
                        <a:t>7 </a:t>
                      </a:r>
                      <a:r>
                        <a:rPr lang="ru-RU" sz="800" u="none" strike="noStrike" dirty="0">
                          <a:effectLst/>
                        </a:rPr>
                        <a:t>000</a:t>
                      </a:r>
                      <a:endParaRPr lang="ru-RU" sz="8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ср, </a:t>
                      </a:r>
                      <a:r>
                        <a:rPr lang="ru-RU" sz="800" u="none" strike="noStrike" dirty="0" err="1">
                          <a:effectLst/>
                        </a:rPr>
                        <a:t>пт</a:t>
                      </a:r>
                      <a:r>
                        <a:rPr lang="ru-RU" sz="800" u="none" strike="noStrike" dirty="0">
                          <a:effectLst/>
                        </a:rPr>
                        <a:t>, </a:t>
                      </a:r>
                      <a:r>
                        <a:rPr lang="ru-RU" sz="800" u="none" strike="noStrike" dirty="0" err="1">
                          <a:effectLst/>
                        </a:rPr>
                        <a:t>вс</a:t>
                      </a:r>
                      <a:endParaRPr lang="ru-RU" sz="8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3 ч 10 м</a:t>
                      </a:r>
                      <a:endParaRPr lang="ru-RU" sz="8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5255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Екатеринбург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7 000</a:t>
                      </a:r>
                      <a:endParaRPr lang="ru-RU" sz="8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 err="1">
                          <a:effectLst/>
                        </a:rPr>
                        <a:t>пн</a:t>
                      </a:r>
                      <a:r>
                        <a:rPr lang="ru-RU" sz="800" u="none" strike="noStrike" dirty="0">
                          <a:effectLst/>
                        </a:rPr>
                        <a:t>, </a:t>
                      </a:r>
                      <a:r>
                        <a:rPr lang="ru-RU" sz="800" u="none" strike="noStrike" dirty="0" err="1">
                          <a:effectLst/>
                        </a:rPr>
                        <a:t>пт</a:t>
                      </a:r>
                      <a:endParaRPr lang="ru-RU" sz="8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1ч 50 м</a:t>
                      </a:r>
                      <a:endParaRPr lang="ru-RU" sz="8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5255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Тюмень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7 000</a:t>
                      </a:r>
                      <a:endParaRPr lang="ru-RU" sz="8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 err="1">
                          <a:effectLst/>
                        </a:rPr>
                        <a:t>пн</a:t>
                      </a:r>
                      <a:r>
                        <a:rPr lang="ru-RU" sz="800" u="none" strike="noStrike" dirty="0">
                          <a:effectLst/>
                        </a:rPr>
                        <a:t> - </a:t>
                      </a:r>
                      <a:r>
                        <a:rPr lang="ru-RU" sz="800" u="none" strike="noStrike" dirty="0" err="1">
                          <a:effectLst/>
                        </a:rPr>
                        <a:t>вс</a:t>
                      </a:r>
                      <a:endParaRPr lang="ru-RU" sz="8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1 ч 35 м</a:t>
                      </a:r>
                      <a:endParaRPr lang="ru-RU" sz="8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35255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Сочи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9 900</a:t>
                      </a:r>
                      <a:endParaRPr lang="ru-RU" sz="8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 err="1">
                          <a:effectLst/>
                        </a:rPr>
                        <a:t>пн</a:t>
                      </a:r>
                      <a:r>
                        <a:rPr lang="ru-RU" sz="800" u="none" strike="noStrike" dirty="0">
                          <a:effectLst/>
                        </a:rPr>
                        <a:t>, </a:t>
                      </a:r>
                      <a:r>
                        <a:rPr lang="ru-RU" sz="800" u="none" strike="noStrike" dirty="0" err="1">
                          <a:effectLst/>
                        </a:rPr>
                        <a:t>пт</a:t>
                      </a:r>
                      <a:endParaRPr lang="ru-RU" sz="8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4 ч 20 м</a:t>
                      </a:r>
                      <a:endParaRPr lang="ru-RU" sz="8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35255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Симферополь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9 900</a:t>
                      </a:r>
                      <a:endParaRPr lang="ru-RU" sz="8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ср, </a:t>
                      </a:r>
                      <a:r>
                        <a:rPr lang="ru-RU" sz="800" u="none" strike="noStrike" dirty="0" err="1">
                          <a:effectLst/>
                        </a:rPr>
                        <a:t>вс</a:t>
                      </a:r>
                      <a:endParaRPr lang="ru-RU" sz="8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4 ч 30 м</a:t>
                      </a:r>
                      <a:endParaRPr lang="ru-RU" sz="8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35255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Новосибирск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7 000</a:t>
                      </a:r>
                      <a:endParaRPr lang="ru-RU" sz="8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 err="1">
                          <a:effectLst/>
                        </a:rPr>
                        <a:t>сб</a:t>
                      </a:r>
                      <a:endParaRPr lang="ru-RU" sz="8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2 ч 10 м</a:t>
                      </a:r>
                      <a:endParaRPr lang="ru-RU" sz="8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35255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Омск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7 000</a:t>
                      </a:r>
                      <a:endParaRPr lang="ru-RU" sz="8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 err="1">
                          <a:effectLst/>
                        </a:rPr>
                        <a:t>вт</a:t>
                      </a:r>
                      <a:r>
                        <a:rPr lang="ru-RU" sz="800" u="none" strike="noStrike" dirty="0">
                          <a:effectLst/>
                        </a:rPr>
                        <a:t>, </a:t>
                      </a:r>
                      <a:r>
                        <a:rPr lang="ru-RU" sz="800" u="none" strike="noStrike" dirty="0" err="1">
                          <a:effectLst/>
                        </a:rPr>
                        <a:t>чт</a:t>
                      </a:r>
                      <a:endParaRPr lang="ru-RU" sz="8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2 ч 5 м</a:t>
                      </a:r>
                      <a:endParaRPr lang="ru-RU" sz="8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35255">
                <a:tc>
                  <a:txBody>
                    <a:bodyPr/>
                    <a:lstStyle/>
                    <a:p>
                      <a:pPr algn="l" fontAlgn="b"/>
                      <a:r>
                        <a:rPr lang="ru-RU" sz="800" u="none" strike="noStrike" dirty="0">
                          <a:effectLst/>
                        </a:rPr>
                        <a:t>Уфа</a:t>
                      </a:r>
                      <a:endParaRPr lang="ru-RU" sz="800" b="0" i="0" u="none" strike="noStrike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7 000</a:t>
                      </a:r>
                      <a:endParaRPr lang="ru-RU" sz="8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 err="1">
                          <a:effectLst/>
                        </a:rPr>
                        <a:t>вт</a:t>
                      </a:r>
                      <a:r>
                        <a:rPr lang="ru-RU" sz="800" u="none" strike="noStrike" dirty="0">
                          <a:effectLst/>
                        </a:rPr>
                        <a:t>, </a:t>
                      </a:r>
                      <a:r>
                        <a:rPr lang="ru-RU" sz="800" u="none" strike="noStrike" dirty="0" err="1">
                          <a:effectLst/>
                        </a:rPr>
                        <a:t>чт</a:t>
                      </a:r>
                      <a:endParaRPr lang="ru-RU" sz="8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800" u="none" strike="noStrike" dirty="0">
                          <a:effectLst/>
                        </a:rPr>
                        <a:t>2 ч 25 м</a:t>
                      </a:r>
                      <a:endParaRPr lang="ru-RU" sz="800" b="0" i="0" u="none" strike="noStrike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Segoe UI" panose="020B0502040204020203" pitchFamily="34" charset="0"/>
                        <a:ea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52" name="TextBox 51"/>
          <p:cNvSpPr txBox="1"/>
          <p:nvPr/>
        </p:nvSpPr>
        <p:spPr>
          <a:xfrm>
            <a:off x="2551843" y="401747"/>
            <a:ext cx="4302653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САЛЕХАРД – БЛИЖЕ, ЧЕМ ТЫ ДУМАЕШЬ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355976" y="915566"/>
            <a:ext cx="0" cy="4104456"/>
          </a:xfrm>
          <a:prstGeom prst="line">
            <a:avLst/>
          </a:prstGeom>
          <a:ln w="12700" cmpd="sng">
            <a:solidFill>
              <a:schemeClr val="bg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78051" y="915570"/>
            <a:ext cx="303076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Прямые авиарейсы из Салехарда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278053" y="1223343"/>
            <a:ext cx="4005917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463455" y="915569"/>
            <a:ext cx="351651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Климат и окружающая среда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414163" y="1223343"/>
            <a:ext cx="4406317" cy="0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6434854" y="2300236"/>
            <a:ext cx="2527359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1600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часов в год </a:t>
            </a:r>
          </a:p>
          <a:p>
            <a:pPr marL="85725"/>
            <a:r>
              <a:rPr lang="ru-RU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как в Санкт- Петербурге и Праге</a:t>
            </a:r>
          </a:p>
        </p:txBody>
      </p:sp>
      <p:pic>
        <p:nvPicPr>
          <p:cNvPr id="16387" name="Picture 3" descr="C:\Users\e.markova\Desktop\РЕЗЮМЕ\фото\b13d5cda2200c4c4624f24435fd21175_src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902" y="1343211"/>
            <a:ext cx="959689" cy="75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7621864" y="1278363"/>
            <a:ext cx="377722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ru-RU" sz="1000" b="1" dirty="0">
                <a:solidFill>
                  <a:schemeClr val="accent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+17°С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962336" y="1730800"/>
            <a:ext cx="377722" cy="161583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r>
              <a:rPr lang="ru-RU" sz="1050" b="1" dirty="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–24°С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451734" y="1432251"/>
            <a:ext cx="6511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Январь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046630" y="1440884"/>
            <a:ext cx="5501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Июль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450685" y="1347615"/>
            <a:ext cx="1771018" cy="78550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ru-RU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Средняя температура воздуха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4463447" y="2300240"/>
            <a:ext cx="1771018" cy="78509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ru-RU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Количество солнечных часов в году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4475416" y="3261555"/>
            <a:ext cx="1771018" cy="7664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ru-RU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Чистый воздух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4485229" y="4197156"/>
            <a:ext cx="1771018" cy="7664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ru-RU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Чистая вода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7321556" y="3270926"/>
            <a:ext cx="18224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городов России по чистоте воздуха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6545205" y="3270922"/>
            <a:ext cx="8801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Топ-5</a:t>
            </a:r>
            <a:endParaRPr lang="ru-RU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545205" y="3683125"/>
            <a:ext cx="258810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*данные аналитического центра «Эксперт»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6617321" y="4227934"/>
            <a:ext cx="8499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100%</a:t>
            </a:r>
            <a:endParaRPr lang="ru-RU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7414617" y="4197160"/>
            <a:ext cx="18224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соответствие нормативам качества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6573835" y="4620752"/>
            <a:ext cx="233096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*данные </a:t>
            </a:r>
            <a:r>
              <a:rPr lang="ru-RU" sz="9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Роспотребнадзора</a:t>
            </a:r>
            <a:r>
              <a:rPr lang="ru-RU" sz="9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по ЯНАО</a:t>
            </a: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4463455" y="2206914"/>
            <a:ext cx="439128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V="1">
            <a:off x="323528" y="5020022"/>
            <a:ext cx="4032448" cy="576"/>
          </a:xfrm>
          <a:prstGeom prst="line">
            <a:avLst/>
          </a:prstGeom>
          <a:ln w="12700" cmpd="sng">
            <a:solidFill>
              <a:schemeClr val="bg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>
            <a:off x="4474552" y="3150092"/>
            <a:ext cx="439128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4474551" y="4097250"/>
            <a:ext cx="439128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3275856" y="1892383"/>
            <a:ext cx="720080" cy="487589"/>
          </a:xfrm>
          <a:prstGeom prst="rect">
            <a:avLst/>
          </a:prstGeom>
          <a:solidFill>
            <a:schemeClr val="bg1"/>
          </a:solidFill>
          <a:ln w="3175">
            <a:solidFill>
              <a:srgbClr val="4682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>
                <a:solidFill>
                  <a:srgbClr val="6095C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Часовой пояс МСК+2</a:t>
            </a:r>
          </a:p>
        </p:txBody>
      </p:sp>
      <p:grpSp>
        <p:nvGrpSpPr>
          <p:cNvPr id="42" name="Группа 41"/>
          <p:cNvGrpSpPr/>
          <p:nvPr/>
        </p:nvGrpSpPr>
        <p:grpSpPr>
          <a:xfrm>
            <a:off x="0" y="0"/>
            <a:ext cx="9144000" cy="269567"/>
            <a:chOff x="0" y="0"/>
            <a:chExt cx="6876257" cy="269567"/>
          </a:xfrm>
        </p:grpSpPr>
        <p:sp>
          <p:nvSpPr>
            <p:cNvPr id="43" name="Прямоугольник 42"/>
            <p:cNvSpPr/>
            <p:nvPr/>
          </p:nvSpPr>
          <p:spPr>
            <a:xfrm>
              <a:off x="0" y="1"/>
              <a:ext cx="2281009" cy="26749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cap="small" dirty="0">
                  <a:solidFill>
                    <a:schemeClr val="tx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география</a:t>
              </a:r>
              <a:endParaRPr lang="ru-RU" cap="small" dirty="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2281009" y="2073"/>
              <a:ext cx="2295357" cy="26749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cap="small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условия жизни</a:t>
              </a:r>
            </a:p>
          </p:txBody>
        </p:sp>
        <p:sp>
          <p:nvSpPr>
            <p:cNvPr id="48" name="Прямоугольник 47"/>
            <p:cNvSpPr/>
            <p:nvPr/>
          </p:nvSpPr>
          <p:spPr>
            <a:xfrm>
              <a:off x="4576367" y="0"/>
              <a:ext cx="2299890" cy="26749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cap="small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карьера в образовании</a:t>
              </a:r>
              <a:endParaRPr lang="ru-RU" sz="1400" cap="small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33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1987037"/>
              </p:ext>
            </p:extLst>
          </p:nvPr>
        </p:nvGraphicFramePr>
        <p:xfrm>
          <a:off x="1588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81" name="Слайд think-cell" r:id="rId5" imgW="306" imgH="306" progId="TCLayout.ActiveDocument.1">
                  <p:embed/>
                </p:oleObj>
              </mc:Choice>
              <mc:Fallback>
                <p:oleObj name="Слайд think-cell" r:id="rId5" imgW="306" imgH="306" progId="TCLayout.ActiveDocument.1">
                  <p:embed/>
                  <p:pic>
                    <p:nvPicPr>
                      <p:cNvPr id="8" name="Объект 7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Прямоугольник 49"/>
          <p:cNvSpPr/>
          <p:nvPr/>
        </p:nvSpPr>
        <p:spPr>
          <a:xfrm>
            <a:off x="2093438" y="2562059"/>
            <a:ext cx="2222043" cy="864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67440" y="269567"/>
            <a:ext cx="8640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 b="1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САЛЕХАРД – КРАСИВЫЙ ГОРОД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02932" y="2990234"/>
            <a:ext cx="2660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7"/>
              </a:rPr>
              <a:t>Виртуальные экскурсии </a:t>
            </a:r>
          </a:p>
          <a:p>
            <a:pPr algn="ctr"/>
            <a:r>
              <a:rPr lang="ru-RU" sz="1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7"/>
              </a:rPr>
              <a:t>по Салехарду </a:t>
            </a:r>
            <a:endParaRPr lang="ru-RU" sz="1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2124533" y="4025584"/>
            <a:ext cx="2220420" cy="924038"/>
            <a:chOff x="-930630" y="3563564"/>
            <a:chExt cx="2220420" cy="924038"/>
          </a:xfrm>
        </p:grpSpPr>
        <p:sp>
          <p:nvSpPr>
            <p:cNvPr id="51" name="Прямоугольник 50"/>
            <p:cNvSpPr/>
            <p:nvPr/>
          </p:nvSpPr>
          <p:spPr>
            <a:xfrm>
              <a:off x="-930630" y="3563564"/>
              <a:ext cx="2220420" cy="92403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-895655" y="3570169"/>
              <a:ext cx="2147223" cy="38472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" b="1" dirty="0">
                  <a:solidFill>
                    <a:srgbClr val="00B0F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Топ-5</a:t>
              </a:r>
              <a:r>
                <a:rPr lang="ru-RU" sz="9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в рейтинге акции</a:t>
              </a:r>
            </a:p>
            <a:p>
              <a:pPr algn="ctr"/>
              <a:r>
                <a:rPr lang="ru-RU" sz="9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#</a:t>
              </a:r>
              <a:r>
                <a:rPr lang="ru-RU" sz="900" dirty="0" err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НовыйГодВРоссии</a:t>
              </a:r>
              <a:endParaRPr lang="ru-RU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cxnSp>
        <p:nvCxnSpPr>
          <p:cNvPr id="6" name="Прямая соединительная линия 5"/>
          <p:cNvCxnSpPr/>
          <p:nvPr/>
        </p:nvCxnSpPr>
        <p:spPr>
          <a:xfrm>
            <a:off x="416473" y="2139702"/>
            <a:ext cx="3867495" cy="0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416473" y="3651870"/>
            <a:ext cx="3867495" cy="0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114907" y="2670876"/>
            <a:ext cx="2145378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Прогуляйся по городу на </a:t>
            </a:r>
            <a:r>
              <a:rPr lang="en-US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Salekhard360.ru</a:t>
            </a:r>
            <a:r>
              <a:rPr lang="ru-RU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2027147" y="958258"/>
            <a:ext cx="2274146" cy="1032852"/>
            <a:chOff x="403533" y="1104068"/>
            <a:chExt cx="2274146" cy="901175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403533" y="1104068"/>
              <a:ext cx="2274146" cy="90117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29584" y="1344104"/>
              <a:ext cx="2222043" cy="3222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900" dirty="0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Пусть знакомство с городом начнется с этого видео:</a:t>
              </a: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4553914" y="2570849"/>
            <a:ext cx="15841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АРКТОРИУМ</a:t>
            </a:r>
          </a:p>
          <a:p>
            <a:pPr algn="ctr"/>
            <a:r>
              <a:rPr lang="ru-RU" sz="1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Центр истории и развития Арктики на набережной города</a:t>
            </a:r>
          </a:p>
        </p:txBody>
      </p:sp>
      <p:sp>
        <p:nvSpPr>
          <p:cNvPr id="36" name="Прямоугольник 35"/>
          <p:cNvSpPr/>
          <p:nvPr/>
        </p:nvSpPr>
        <p:spPr>
          <a:xfrm rot="5400000">
            <a:off x="2085442" y="-1361642"/>
            <a:ext cx="229506" cy="420219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 anchorCtr="1"/>
          <a:lstStyle/>
          <a:p>
            <a:pPr algn="ctr"/>
            <a:r>
              <a:rPr lang="ru-RU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Наше настоящее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" t="18720" r="20208" b="10833"/>
          <a:stretch/>
        </p:blipFill>
        <p:spPr bwMode="auto">
          <a:xfrm>
            <a:off x="6154538" y="2220461"/>
            <a:ext cx="2456257" cy="13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" name="Прямая соединительная линия 38"/>
          <p:cNvCxnSpPr/>
          <p:nvPr/>
        </p:nvCxnSpPr>
        <p:spPr>
          <a:xfrm>
            <a:off x="4576366" y="2138654"/>
            <a:ext cx="4028082" cy="0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Группа 40"/>
          <p:cNvGrpSpPr/>
          <p:nvPr/>
        </p:nvGrpSpPr>
        <p:grpSpPr>
          <a:xfrm rot="16200000">
            <a:off x="2320394" y="2819753"/>
            <a:ext cx="4173464" cy="211658"/>
            <a:chOff x="104736" y="1226062"/>
            <a:chExt cx="8901139" cy="583235"/>
          </a:xfrm>
        </p:grpSpPr>
        <p:cxnSp>
          <p:nvCxnSpPr>
            <p:cNvPr id="42" name="Прямая соединительная линия 41"/>
            <p:cNvCxnSpPr/>
            <p:nvPr/>
          </p:nvCxnSpPr>
          <p:spPr>
            <a:xfrm flipV="1">
              <a:off x="104736" y="1493578"/>
              <a:ext cx="3993383" cy="2410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Нашивка 42"/>
            <p:cNvSpPr/>
            <p:nvPr/>
          </p:nvSpPr>
          <p:spPr>
            <a:xfrm rot="5400000">
              <a:off x="4238381" y="1117995"/>
              <a:ext cx="583235" cy="799369"/>
            </a:xfrm>
            <a:prstGeom prst="chevron">
              <a:avLst>
                <a:gd name="adj" fmla="val 47062"/>
              </a:avLst>
            </a:prstGeom>
            <a:solidFill>
              <a:schemeClr val="tx1">
                <a:lumMod val="50000"/>
                <a:lumOff val="50000"/>
              </a:schemeClr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cxnSp>
          <p:nvCxnSpPr>
            <p:cNvPr id="44" name="Прямая соединительная линия 43"/>
            <p:cNvCxnSpPr/>
            <p:nvPr/>
          </p:nvCxnSpPr>
          <p:spPr>
            <a:xfrm flipV="1">
              <a:off x="4841093" y="1477804"/>
              <a:ext cx="4164782" cy="24101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Прямая соединительная линия 44"/>
          <p:cNvCxnSpPr/>
          <p:nvPr/>
        </p:nvCxnSpPr>
        <p:spPr>
          <a:xfrm>
            <a:off x="4527422" y="3651870"/>
            <a:ext cx="4028082" cy="0"/>
          </a:xfrm>
          <a:prstGeom prst="line">
            <a:avLst/>
          </a:prstGeom>
          <a:ln w="31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75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3" t="28566" r="22533" b="15725"/>
          <a:stretch/>
        </p:blipFill>
        <p:spPr bwMode="auto">
          <a:xfrm>
            <a:off x="6154530" y="812376"/>
            <a:ext cx="2449918" cy="125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Прямоугольник 47"/>
          <p:cNvSpPr/>
          <p:nvPr/>
        </p:nvSpPr>
        <p:spPr>
          <a:xfrm>
            <a:off x="4479708" y="1088703"/>
            <a:ext cx="15841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НАБЕРЕЖНАЯ </a:t>
            </a:r>
          </a:p>
          <a:p>
            <a:pPr algn="ctr"/>
            <a:r>
              <a:rPr lang="ru-RU" sz="1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города Салехард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4591044" y="4122119"/>
            <a:ext cx="1584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ХРАМ</a:t>
            </a:r>
            <a:r>
              <a:rPr lang="ru-RU" sz="1000" u="sng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ctr"/>
            <a:r>
              <a:rPr lang="ru-RU" sz="1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Преображения Господня</a:t>
            </a:r>
          </a:p>
        </p:txBody>
      </p:sp>
      <p:grpSp>
        <p:nvGrpSpPr>
          <p:cNvPr id="21" name="Группа 20"/>
          <p:cNvGrpSpPr/>
          <p:nvPr/>
        </p:nvGrpSpPr>
        <p:grpSpPr>
          <a:xfrm>
            <a:off x="6154530" y="3759537"/>
            <a:ext cx="2449918" cy="1254109"/>
            <a:chOff x="6154530" y="3759533"/>
            <a:chExt cx="2449918" cy="1254109"/>
          </a:xfrm>
        </p:grpSpPr>
        <p:pic>
          <p:nvPicPr>
            <p:cNvPr id="54" name="Рисунок 53"/>
            <p:cNvPicPr/>
            <p:nvPr/>
          </p:nvPicPr>
          <p:blipFill rotWithShape="1">
            <a:blip r:embed="rId10"/>
            <a:srcRect l="23363" t="25278" r="33670" b="30958"/>
            <a:stretch/>
          </p:blipFill>
          <p:spPr>
            <a:xfrm>
              <a:off x="6154530" y="3759533"/>
              <a:ext cx="2449918" cy="1254109"/>
            </a:xfrm>
            <a:prstGeom prst="rect">
              <a:avLst/>
            </a:prstGeom>
          </p:spPr>
        </p:pic>
        <p:pic>
          <p:nvPicPr>
            <p:cNvPr id="28676" name="Picture 4" descr="C:\Users\e.markova\Desktop\РЕЗЮМЕ\фото\храм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8005" y="4511623"/>
              <a:ext cx="467499" cy="467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Группа 18"/>
          <p:cNvGrpSpPr/>
          <p:nvPr/>
        </p:nvGrpSpPr>
        <p:grpSpPr>
          <a:xfrm>
            <a:off x="104647" y="849162"/>
            <a:ext cx="1816781" cy="1231780"/>
            <a:chOff x="2929424" y="812372"/>
            <a:chExt cx="1157613" cy="751265"/>
          </a:xfrm>
        </p:grpSpPr>
        <p:grpSp>
          <p:nvGrpSpPr>
            <p:cNvPr id="8210" name="Группа 8209"/>
            <p:cNvGrpSpPr/>
            <p:nvPr/>
          </p:nvGrpSpPr>
          <p:grpSpPr>
            <a:xfrm>
              <a:off x="2929424" y="812372"/>
              <a:ext cx="1157613" cy="751265"/>
              <a:chOff x="2583760" y="2047599"/>
              <a:chExt cx="1452439" cy="850882"/>
            </a:xfrm>
          </p:grpSpPr>
          <p:pic>
            <p:nvPicPr>
              <p:cNvPr id="15364" name="Picture 4">
                <a:hlinkClick r:id="rId12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75" t="15202" r="28433" b="22473"/>
              <a:stretch/>
            </p:blipFill>
            <p:spPr bwMode="auto">
              <a:xfrm>
                <a:off x="2583760" y="2047599"/>
                <a:ext cx="1452439" cy="8508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6" name="Picture 7" descr="C:\Users\e.markova\Desktop\РЕЗЮМЕ\фото\play-button.png">
                <a:hlinkClick r:id="rId12"/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92447" y="2331575"/>
                <a:ext cx="236240" cy="2362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195" name="Picture 3" descr="C:\Users\e.markova\Desktop\РЕЗЮМЕ\фото\qr-code-polet-shd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5046" y="1202497"/>
              <a:ext cx="301568" cy="301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128397" y="2492041"/>
            <a:ext cx="1874272" cy="963584"/>
            <a:chOff x="2933948" y="2361447"/>
            <a:chExt cx="1238217" cy="627602"/>
          </a:xfrm>
        </p:grpSpPr>
        <p:grpSp>
          <p:nvGrpSpPr>
            <p:cNvPr id="8211" name="Группа 8210"/>
            <p:cNvGrpSpPr/>
            <p:nvPr/>
          </p:nvGrpSpPr>
          <p:grpSpPr>
            <a:xfrm>
              <a:off x="2933948" y="2361447"/>
              <a:ext cx="1238217" cy="627602"/>
              <a:chOff x="2447648" y="3847631"/>
              <a:chExt cx="1508410" cy="749852"/>
            </a:xfrm>
          </p:grpSpPr>
          <p:pic>
            <p:nvPicPr>
              <p:cNvPr id="8206" name="Picture 2">
                <a:hlinkClick r:id="rId7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98" t="14952" r="1770" b="8667"/>
              <a:stretch/>
            </p:blipFill>
            <p:spPr bwMode="auto">
              <a:xfrm>
                <a:off x="2447648" y="3847631"/>
                <a:ext cx="1508410" cy="7498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Picture 7" descr="C:\Users\e.markova\Desktop\РЕЗЮМЕ\фото\play-button.png">
                <a:hlinkClick r:id="rId7"/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93725" y="4096808"/>
                <a:ext cx="216255" cy="2162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196" name="Picture 4" descr="C:\Users\e.markova\Desktop\РЕЗЮМЕ\фото\qr-code-shd360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872" y="2657481"/>
              <a:ext cx="320293" cy="31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Группа 19"/>
          <p:cNvGrpSpPr/>
          <p:nvPr/>
        </p:nvGrpSpPr>
        <p:grpSpPr>
          <a:xfrm>
            <a:off x="135471" y="3872096"/>
            <a:ext cx="1891676" cy="1061547"/>
            <a:chOff x="2933950" y="3795886"/>
            <a:chExt cx="1238216" cy="698509"/>
          </a:xfrm>
        </p:grpSpPr>
        <p:grpSp>
          <p:nvGrpSpPr>
            <p:cNvPr id="8212" name="Группа 8211"/>
            <p:cNvGrpSpPr/>
            <p:nvPr/>
          </p:nvGrpSpPr>
          <p:grpSpPr>
            <a:xfrm>
              <a:off x="2933950" y="3795886"/>
              <a:ext cx="1238216" cy="698509"/>
              <a:chOff x="6948264" y="3495905"/>
              <a:chExt cx="1507873" cy="817158"/>
            </a:xfrm>
          </p:grpSpPr>
          <p:pic>
            <p:nvPicPr>
              <p:cNvPr id="15365" name="Picture 5">
                <a:hlinkClick r:id="rId19"/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44" t="15500" r="28601" b="28476"/>
              <a:stretch/>
            </p:blipFill>
            <p:spPr bwMode="auto">
              <a:xfrm>
                <a:off x="6948264" y="3495905"/>
                <a:ext cx="1507873" cy="817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367" name="Picture 7" descr="C:\Users\e.markova\Desktop\РЕЗЮМЕ\фото\play-button.png">
                <a:hlinkClick r:id="rId19"/>
              </p:cNvPr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80167" y="3801994"/>
                <a:ext cx="204980" cy="2049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194" name="Picture 2" descr="C:\Users\e.markova\Desktop\РЕЗЮМЕ\фото\qr-code-ng-shd.pn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8798" y="4154487"/>
              <a:ext cx="333366" cy="3333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Прямоугольник 36"/>
          <p:cNvSpPr/>
          <p:nvPr/>
        </p:nvSpPr>
        <p:spPr>
          <a:xfrm rot="16200000">
            <a:off x="6424576" y="-1304950"/>
            <a:ext cx="229506" cy="412126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 anchorCtr="1"/>
          <a:lstStyle/>
          <a:p>
            <a:pPr algn="ctr"/>
            <a:r>
              <a:rPr lang="ru-RU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Наше будущее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09135" y="1588361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12"/>
              </a:rPr>
              <a:t>Салехард с высоты </a:t>
            </a:r>
          </a:p>
          <a:p>
            <a:pPr algn="ctr"/>
            <a:r>
              <a:rPr lang="ru-RU" sz="1000" dirty="0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12"/>
              </a:rPr>
              <a:t>птичьего полета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61452" y="4511627"/>
            <a:ext cx="248065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19"/>
              </a:rPr>
              <a:t>Новогодний Салехард</a:t>
            </a:r>
            <a:endParaRPr lang="ru-RU" sz="1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7" name="Группа 56"/>
          <p:cNvGrpSpPr/>
          <p:nvPr/>
        </p:nvGrpSpPr>
        <p:grpSpPr>
          <a:xfrm>
            <a:off x="2" y="0"/>
            <a:ext cx="9143999" cy="271642"/>
            <a:chOff x="-12794" y="-2074"/>
            <a:chExt cx="6876256" cy="271642"/>
          </a:xfrm>
        </p:grpSpPr>
        <p:sp>
          <p:nvSpPr>
            <p:cNvPr id="58" name="Прямоугольник 57"/>
            <p:cNvSpPr/>
            <p:nvPr/>
          </p:nvSpPr>
          <p:spPr>
            <a:xfrm>
              <a:off x="2295358" y="-2073"/>
              <a:ext cx="2281009" cy="26749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cap="small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условия жизни</a:t>
              </a:r>
            </a:p>
          </p:txBody>
        </p:sp>
        <p:sp>
          <p:nvSpPr>
            <p:cNvPr id="59" name="Прямоугольник 58"/>
            <p:cNvSpPr/>
            <p:nvPr/>
          </p:nvSpPr>
          <p:spPr>
            <a:xfrm>
              <a:off x="-12794" y="-2074"/>
              <a:ext cx="2311204" cy="27164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cap="small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география</a:t>
              </a:r>
              <a:endParaRPr lang="ru-RU" sz="1400" cap="small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0" name="Прямоугольник 59"/>
            <p:cNvSpPr/>
            <p:nvPr/>
          </p:nvSpPr>
          <p:spPr>
            <a:xfrm>
              <a:off x="4576367" y="0"/>
              <a:ext cx="2287095" cy="26749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cap="small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карьера в образовании</a:t>
              </a:r>
              <a:endParaRPr lang="ru-RU" sz="1400" cap="small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647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Прямоугольник 65"/>
          <p:cNvSpPr/>
          <p:nvPr/>
        </p:nvSpPr>
        <p:spPr>
          <a:xfrm>
            <a:off x="2571151" y="4117950"/>
            <a:ext cx="3292727" cy="9058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рямоугольник 63"/>
          <p:cNvSpPr/>
          <p:nvPr/>
        </p:nvSpPr>
        <p:spPr>
          <a:xfrm>
            <a:off x="2571160" y="3080211"/>
            <a:ext cx="3292727" cy="9085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 62"/>
          <p:cNvSpPr/>
          <p:nvPr/>
        </p:nvSpPr>
        <p:spPr>
          <a:xfrm>
            <a:off x="2571161" y="2030150"/>
            <a:ext cx="3292727" cy="9058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575425" y="937798"/>
            <a:ext cx="3292727" cy="91110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Прямоугольник 61"/>
          <p:cNvSpPr/>
          <p:nvPr/>
        </p:nvSpPr>
        <p:spPr>
          <a:xfrm>
            <a:off x="282008" y="4119541"/>
            <a:ext cx="2323435" cy="9111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280645" y="3077613"/>
            <a:ext cx="2294772" cy="9111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282007" y="2030150"/>
            <a:ext cx="2294773" cy="9058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82007" y="937798"/>
            <a:ext cx="2294772" cy="9111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6015702" y="4190181"/>
            <a:ext cx="1413570" cy="7883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5981977" y="3121439"/>
            <a:ext cx="1413570" cy="8948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5995289" y="2061014"/>
            <a:ext cx="1386957" cy="8750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985646" y="937798"/>
            <a:ext cx="1396601" cy="9111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15701" y="1101312"/>
            <a:ext cx="12686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3"/>
              </a:rPr>
              <a:t>Этнофестиваль </a:t>
            </a:r>
            <a:br>
              <a:rPr lang="ru-RU" sz="10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3"/>
              </a:rPr>
            </a:br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3"/>
              </a:rPr>
              <a:t>«День оленевода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3"/>
              </a:rPr>
              <a:t>»</a:t>
            </a:r>
            <a:endParaRPr lang="ru-RU" sz="1000" dirty="0" smtClean="0">
              <a:solidFill>
                <a:schemeClr val="accent1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(МАРТ)</a:t>
            </a:r>
            <a:endParaRPr lang="ru-RU" sz="1000" dirty="0">
              <a:solidFill>
                <a:schemeClr val="accent1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128555" y="5068034"/>
            <a:ext cx="8784976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605442" y="4212869"/>
            <a:ext cx="2572396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Кинозал сети «Премьер зал» (</a:t>
            </a:r>
            <a:r>
              <a:rPr lang="en-US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2-D, </a:t>
            </a:r>
            <a:r>
              <a:rPr lang="ru-RU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3-</a:t>
            </a:r>
            <a:r>
              <a:rPr lang="en-US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D)</a:t>
            </a:r>
            <a:endParaRPr lang="ru-RU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Кафе-бар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Боулинг</a:t>
            </a:r>
          </a:p>
        </p:txBody>
      </p:sp>
      <p:pic>
        <p:nvPicPr>
          <p:cNvPr id="27650" name="Picture 2" descr="C:\Users\e.markova\Desktop\РЕЗЮМЕ\фото\логотипы\logo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brightnessContrast bright="-45000" contrast="-6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55" y="1222115"/>
            <a:ext cx="1270195" cy="27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2522032" y="962457"/>
            <a:ext cx="34497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Гастрольные спектакли и концерты современных исполнителей </a:t>
            </a:r>
            <a:endParaRPr lang="en-US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Недавно у нас выступали: Симфонический оркестр Мариинского театра (</a:t>
            </a:r>
            <a:r>
              <a:rPr lang="ru-RU" sz="9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В.Гергиев</a:t>
            </a:r>
            <a:r>
              <a:rPr lang="ru-RU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), группа Пицца, </a:t>
            </a:r>
            <a:r>
              <a:rPr lang="ru-RU" sz="9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Л.Агутин</a:t>
            </a:r>
            <a:r>
              <a:rPr lang="ru-RU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en-US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Stand-up</a:t>
            </a:r>
            <a:r>
              <a:rPr lang="ru-RU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и другие</a:t>
            </a:r>
          </a:p>
        </p:txBody>
      </p:sp>
      <p:pic>
        <p:nvPicPr>
          <p:cNvPr id="27651" name="Picture 3" descr="C:\Users\e.markova\Desktop\РЕЗЮМЕ\фото\логотипы\images (1)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5" t="36546" r="37195" b="33573"/>
          <a:stretch/>
        </p:blipFill>
        <p:spPr bwMode="auto">
          <a:xfrm>
            <a:off x="639032" y="2387167"/>
            <a:ext cx="385455" cy="25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522032" y="2120089"/>
            <a:ext cx="339097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Краеведческие, исторические, современные и гастрольные экспозиции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Мастер-классы для детей и взрослых: арт-терапия, фото-студия, прикладное творчество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09810" y="2243199"/>
            <a:ext cx="14503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8"/>
              </a:rPr>
              <a:t>Музейно-выставочный комплекс </a:t>
            </a:r>
            <a:br>
              <a:rPr lang="ru-RU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8"/>
              </a:rPr>
            </a:br>
            <a:r>
              <a:rPr lang="ru-RU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8"/>
              </a:rPr>
              <a:t>им. </a:t>
            </a:r>
            <a:r>
              <a:rPr lang="ru-RU" sz="9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8"/>
              </a:rPr>
              <a:t>И.С.Шемановского</a:t>
            </a:r>
            <a:endParaRPr lang="ru-RU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5913002" y="905812"/>
            <a:ext cx="0" cy="4139690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2" name="Picture 4" descr="C:\Users\e.markova\Desktop\РЕЗЮМЕ\фото\логотипы\7eeb68934bcbd6c81b2c62e16b082c52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5" r="39162" b="50000"/>
          <a:stretch/>
        </p:blipFill>
        <p:spPr bwMode="auto">
          <a:xfrm>
            <a:off x="709024" y="3408865"/>
            <a:ext cx="300784" cy="24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5" descr="C:\Users\e.markova\Desktop\РЕЗЮМЕ\фото\логотипы\7eeb68934bcbd6c81b2c62e16b082c52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5" t="52879" r="13784" b="10181"/>
          <a:stretch/>
        </p:blipFill>
        <p:spPr bwMode="auto">
          <a:xfrm>
            <a:off x="1029809" y="3433933"/>
            <a:ext cx="1159345" cy="2553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8" name="TextBox 57"/>
          <p:cNvSpPr txBox="1"/>
          <p:nvPr/>
        </p:nvSpPr>
        <p:spPr>
          <a:xfrm>
            <a:off x="2576787" y="3077615"/>
            <a:ext cx="3291365" cy="93871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Книги в </a:t>
            </a:r>
            <a:r>
              <a:rPr lang="ru-RU" sz="900" b="1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Лит</a:t>
            </a:r>
            <a:r>
              <a:rPr lang="ru-RU" sz="900" b="1" dirty="0" err="1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Рес</a:t>
            </a:r>
            <a:r>
              <a:rPr lang="ru-RU" sz="9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:</a:t>
            </a:r>
            <a:r>
              <a:rPr lang="ru-RU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бесплатно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Встречи с авторами</a:t>
            </a:r>
          </a:p>
          <a:p>
            <a:pPr marL="171450" indent="-1714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Вечерние мероприятия закрытого формата с обсуждением интересных книг, лекциями о винах и дегустациями</a:t>
            </a:r>
          </a:p>
        </p:txBody>
      </p:sp>
      <p:sp>
        <p:nvSpPr>
          <p:cNvPr id="61" name="Прямоугольник 60"/>
          <p:cNvSpPr/>
          <p:nvPr/>
        </p:nvSpPr>
        <p:spPr>
          <a:xfrm>
            <a:off x="-6869" y="26749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САЛЕХАРД – ГОРОД ДЛЯ ОТДЫХА</a:t>
            </a:r>
          </a:p>
        </p:txBody>
      </p:sp>
      <p:sp>
        <p:nvSpPr>
          <p:cNvPr id="80" name="Прямоугольник 79"/>
          <p:cNvSpPr/>
          <p:nvPr/>
        </p:nvSpPr>
        <p:spPr>
          <a:xfrm>
            <a:off x="395536" y="644564"/>
            <a:ext cx="2390132" cy="2222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 anchorCtr="1"/>
          <a:lstStyle/>
          <a:p>
            <a:r>
              <a:rPr lang="ru-RU" sz="1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Культура</a:t>
            </a:r>
          </a:p>
        </p:txBody>
      </p:sp>
      <p:cxnSp>
        <p:nvCxnSpPr>
          <p:cNvPr id="91" name="Прямая соединительная линия 90"/>
          <p:cNvCxnSpPr/>
          <p:nvPr/>
        </p:nvCxnSpPr>
        <p:spPr>
          <a:xfrm>
            <a:off x="488795" y="877922"/>
            <a:ext cx="2816919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5" name="Picture 7" descr="C:\Users\e.markova\Desktop\РЕЗЮМЕ\фото\кдц код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45" y="937795"/>
            <a:ext cx="335222" cy="335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4" name="Прямая соединительная линия 93"/>
          <p:cNvCxnSpPr/>
          <p:nvPr/>
        </p:nvCxnSpPr>
        <p:spPr>
          <a:xfrm>
            <a:off x="6673269" y="876816"/>
            <a:ext cx="1162103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6" name="Picture 8" descr="C:\Users\e.markova\Desktop\РЕЗЮМЕ\фото\МВК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67" y="2030150"/>
            <a:ext cx="357017" cy="35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7" name="Picture 9" descr="C:\Users\e.markova\Desktop\РЕЗЮМЕ\фото\библиотека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12" y="3077609"/>
            <a:ext cx="351162" cy="35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" name="Прямоугольник 98"/>
          <p:cNvSpPr/>
          <p:nvPr/>
        </p:nvSpPr>
        <p:spPr>
          <a:xfrm>
            <a:off x="6356625" y="666575"/>
            <a:ext cx="1795393" cy="2102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 anchorCtr="1"/>
          <a:lstStyle/>
          <a:p>
            <a:r>
              <a:rPr lang="en-US" sz="1000" dirty="0">
                <a:solidFill>
                  <a:schemeClr val="dk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Open-air</a:t>
            </a:r>
            <a:r>
              <a:rPr lang="ru-RU" sz="1000" dirty="0">
                <a:solidFill>
                  <a:schemeClr val="dk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формат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5971780" y="2312449"/>
            <a:ext cx="12686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14"/>
              </a:rPr>
              <a:t>Чемпионат по зимней </a:t>
            </a:r>
            <a:r>
              <a:rPr lang="ru-RU" sz="900" dirty="0" smtClean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14"/>
              </a:rPr>
              <a:t>рыбалке</a:t>
            </a:r>
            <a:endParaRPr lang="ru-RU" sz="900" dirty="0" smtClean="0">
              <a:solidFill>
                <a:schemeClr val="accent1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900" dirty="0" smtClean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(ФЕВРАЛЬ – МАРТ)</a:t>
            </a:r>
            <a:endParaRPr lang="ru-RU" sz="900" dirty="0">
              <a:solidFill>
                <a:schemeClr val="accent1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Picture 2" descr="C:\Users\e.markova\Desktop\РЕЗЮМЕ\фото\рыбалка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20" y="4119541"/>
            <a:ext cx="360041" cy="36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hlinkClick r:id="rId14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0" t="38471" r="45789" b="25053"/>
          <a:stretch/>
        </p:blipFill>
        <p:spPr bwMode="auto">
          <a:xfrm>
            <a:off x="7382241" y="2061018"/>
            <a:ext cx="1520608" cy="88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" name="TextBox 83"/>
          <p:cNvSpPr txBox="1"/>
          <p:nvPr/>
        </p:nvSpPr>
        <p:spPr>
          <a:xfrm>
            <a:off x="793791" y="4419175"/>
            <a:ext cx="1593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ПОЛЯРИС </a:t>
            </a:r>
          </a:p>
          <a:p>
            <a:pPr algn="ctr"/>
            <a:r>
              <a:rPr lang="ru-RU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17"/>
              </a:rPr>
              <a:t>Развлекательный центр 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6015709" y="3339272"/>
            <a:ext cx="13665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18"/>
              </a:rPr>
              <a:t>Праздник ледохода</a:t>
            </a:r>
          </a:p>
          <a:p>
            <a:pPr algn="ctr"/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18"/>
              </a:rPr>
              <a:t> «Первая волна</a:t>
            </a:r>
            <a:r>
              <a:rPr lang="ru-RU" sz="1000" dirty="0" smtClean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18"/>
              </a:rPr>
              <a:t>»</a:t>
            </a:r>
            <a:endParaRPr lang="ru-RU" sz="1000" dirty="0" smtClean="0">
              <a:solidFill>
                <a:schemeClr val="accent1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10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(МАЙ)</a:t>
            </a:r>
          </a:p>
        </p:txBody>
      </p:sp>
      <p:pic>
        <p:nvPicPr>
          <p:cNvPr id="8207" name="Picture 4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0" t="17350" r="21974" b="44231"/>
          <a:stretch/>
        </p:blipFill>
        <p:spPr bwMode="auto">
          <a:xfrm>
            <a:off x="7382241" y="937798"/>
            <a:ext cx="1531290" cy="911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7400991" y="3127963"/>
            <a:ext cx="1476951" cy="894893"/>
            <a:chOff x="7999260" y="3291061"/>
            <a:chExt cx="1001696" cy="548675"/>
          </a:xfrm>
        </p:grpSpPr>
        <p:pic>
          <p:nvPicPr>
            <p:cNvPr id="32" name="Picture 6">
              <a:hlinkClick r:id="rId18"/>
            </p:cNvPr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23" t="17500" r="18959" b="44010"/>
            <a:stretch/>
          </p:blipFill>
          <p:spPr bwMode="auto">
            <a:xfrm>
              <a:off x="7999260" y="3291061"/>
              <a:ext cx="1001696" cy="548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5" name="Picture 7" descr="C:\Users\e.markova\Desktop\РЕЗЮМЕ\фото\play-button.png">
              <a:hlinkClick r:id="rId21"/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8403" y="3520740"/>
              <a:ext cx="164487" cy="153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7429280" y="4190181"/>
            <a:ext cx="1484259" cy="788326"/>
            <a:chOff x="7438718" y="4190179"/>
            <a:chExt cx="1474813" cy="788326"/>
          </a:xfrm>
        </p:grpSpPr>
        <p:pic>
          <p:nvPicPr>
            <p:cNvPr id="27658" name="Picture 10">
              <a:hlinkClick r:id="rId23"/>
            </p:cNvPr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58" t="14001" r="9583" b="16333"/>
            <a:stretch/>
          </p:blipFill>
          <p:spPr bwMode="auto">
            <a:xfrm>
              <a:off x="7438718" y="4190179"/>
              <a:ext cx="1474813" cy="788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6" name="Picture 7" descr="C:\Users\e.markova\Desktop\РЕЗЮМЕ\фото\play-button.png">
              <a:hlinkClick r:id="rId21"/>
            </p:cNvPr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9333" y="4454939"/>
              <a:ext cx="240985" cy="242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9" descr="C:\Users\e.markova\Desktop\РЕЗЮМЕ\фото\qr-code-10ddd6288c8ebd8cf2619aa5420ffbd8.png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2939" y="4454939"/>
              <a:ext cx="499555" cy="499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6166693" y="4353282"/>
            <a:ext cx="1034507" cy="670560"/>
            <a:chOff x="6205233" y="4353286"/>
            <a:chExt cx="1034507" cy="670559"/>
          </a:xfrm>
        </p:grpSpPr>
        <p:pic>
          <p:nvPicPr>
            <p:cNvPr id="34" name="Picture 8" descr="C:\Users\e.markova\Desktop\РЕЗЮМЕ\фото\Screenshot_20210520-162742_Chrome.jpg">
              <a:hlinkClick r:id="rId23"/>
            </p:cNvPr>
            <p:cNvPicPr>
              <a:picLocks noChangeAspect="1" noChangeArrowheads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23" t="37647" r="38209" b="53726"/>
            <a:stretch/>
          </p:blipFill>
          <p:spPr bwMode="auto">
            <a:xfrm>
              <a:off x="6205233" y="4353286"/>
              <a:ext cx="1034507" cy="4352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Прямоугольник 16"/>
            <p:cNvSpPr/>
            <p:nvPr/>
          </p:nvSpPr>
          <p:spPr>
            <a:xfrm>
              <a:off x="6292721" y="4777624"/>
              <a:ext cx="85953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000" dirty="0" smtClean="0">
                  <a:solidFill>
                    <a:schemeClr val="accent1">
                      <a:lumMod val="75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(СЕНТЯБРЬ)</a:t>
              </a:r>
              <a:endParaRPr lang="ru-RU" sz="10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990" y="3468341"/>
            <a:ext cx="537141" cy="52174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563" y="2364407"/>
            <a:ext cx="567995" cy="54746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9" y="1311317"/>
            <a:ext cx="554011" cy="512913"/>
          </a:xfrm>
          <a:prstGeom prst="rect">
            <a:avLst/>
          </a:prstGeom>
        </p:spPr>
      </p:pic>
      <p:grpSp>
        <p:nvGrpSpPr>
          <p:cNvPr id="65" name="Группа 64"/>
          <p:cNvGrpSpPr/>
          <p:nvPr/>
        </p:nvGrpSpPr>
        <p:grpSpPr>
          <a:xfrm>
            <a:off x="2" y="0"/>
            <a:ext cx="9143999" cy="271642"/>
            <a:chOff x="-12794" y="-2074"/>
            <a:chExt cx="6876256" cy="271642"/>
          </a:xfrm>
        </p:grpSpPr>
        <p:sp>
          <p:nvSpPr>
            <p:cNvPr id="67" name="Прямоугольник 66"/>
            <p:cNvSpPr/>
            <p:nvPr/>
          </p:nvSpPr>
          <p:spPr>
            <a:xfrm>
              <a:off x="2295358" y="-2073"/>
              <a:ext cx="2281009" cy="26749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cap="small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условия жизни</a:t>
              </a:r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-12794" y="-2074"/>
              <a:ext cx="2311204" cy="27164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cap="small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география</a:t>
              </a:r>
              <a:endParaRPr lang="ru-RU" sz="1400" cap="small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69" name="Прямоугольник 68"/>
            <p:cNvSpPr/>
            <p:nvPr/>
          </p:nvSpPr>
          <p:spPr>
            <a:xfrm>
              <a:off x="4576367" y="0"/>
              <a:ext cx="2287095" cy="26749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cap="small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карьера в образовании</a:t>
              </a:r>
              <a:endParaRPr lang="ru-RU" sz="1400" cap="small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048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Прямоугольник 60"/>
          <p:cNvSpPr/>
          <p:nvPr/>
        </p:nvSpPr>
        <p:spPr>
          <a:xfrm>
            <a:off x="-6869" y="267494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САЛЕХАРД – ГОРОД СПОРТА И АКТИВНОГО ОТДЫХА</a:t>
            </a:r>
            <a:endParaRPr lang="ru-RU" sz="1600" b="1" dirty="0">
              <a:solidFill>
                <a:schemeClr val="bg2">
                  <a:lumMod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7580" y="676338"/>
            <a:ext cx="30063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3"/>
              </a:rPr>
              <a:t>Центр единоборств «Северный характер»</a:t>
            </a:r>
            <a:endParaRPr lang="ru-RU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58901" y="2060589"/>
            <a:ext cx="23238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4"/>
              </a:rPr>
              <a:t>Центр культуры и спорта «Геолог»</a:t>
            </a:r>
            <a:endParaRPr lang="ru-RU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1" name="Picture 7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021" t="22485" r="46946" b="62741"/>
          <a:stretch/>
        </p:blipFill>
        <p:spPr bwMode="auto">
          <a:xfrm>
            <a:off x="263241" y="2097876"/>
            <a:ext cx="324851" cy="42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 descr="C:\Users\e.markova\Desktop\РЕЗЮМЕ\фото\логотипы\QjJhezn73vM.jpg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3" y="708716"/>
            <a:ext cx="498691" cy="49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1" name="Picture 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0" t="48871" r="20948" b="19535"/>
          <a:stretch/>
        </p:blipFill>
        <p:spPr bwMode="auto">
          <a:xfrm>
            <a:off x="662928" y="3709819"/>
            <a:ext cx="1801337" cy="1287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4877720" y="784064"/>
            <a:ext cx="0" cy="4111075"/>
          </a:xfrm>
          <a:prstGeom prst="line">
            <a:avLst/>
          </a:prstGeom>
          <a:ln>
            <a:solidFill>
              <a:srgbClr val="128EC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82" name="Picture 10" descr="C:\Users\e.markova\Desktop\РЕЗЮМЕ\фото\сплав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913" y="936630"/>
            <a:ext cx="1766139" cy="112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5037840" y="3483157"/>
            <a:ext cx="2142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" dirty="0">
                <a:solidFill>
                  <a:srgbClr val="128EC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окрестностях Салехарда доступны: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ru-RU" sz="600" dirty="0">
                <a:solidFill>
                  <a:srgbClr val="128EC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ловля щуки, налима, карася, окуня, ерша</a:t>
            </a:r>
          </a:p>
          <a:p>
            <a:pPr marL="88900" indent="-88900">
              <a:buFont typeface="Arial" panose="020B0604020202020204" pitchFamily="34" charset="0"/>
              <a:buChar char="•"/>
            </a:pPr>
            <a:r>
              <a:rPr lang="ru-RU" sz="600" dirty="0">
                <a:solidFill>
                  <a:srgbClr val="128EC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охота на водоплавающую дичь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7084548" y="3363106"/>
            <a:ext cx="1998930" cy="6739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 anchorCtr="1"/>
          <a:lstStyle/>
          <a:p>
            <a:r>
              <a:rPr lang="ru-RU" sz="600" dirty="0">
                <a:solidFill>
                  <a:srgbClr val="128EC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Здесь нет клещей и экологически чистый лес!</a:t>
            </a:r>
          </a:p>
          <a:p>
            <a:r>
              <a:rPr lang="ru-RU" sz="600" dirty="0">
                <a:solidFill>
                  <a:srgbClr val="128EC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Можно безопасно собирать бруснику, голубику, чернику и морошку, подосиновики, подберезовики и белые грибы</a:t>
            </a:r>
          </a:p>
        </p:txBody>
      </p:sp>
      <p:pic>
        <p:nvPicPr>
          <p:cNvPr id="38" name="Picture 3" descr="C:\Users\e.markova\Desktop\РЕЗЮМЕ\фото\дары осени Ямала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078" y="2280392"/>
            <a:ext cx="1911148" cy="116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085" y="930303"/>
            <a:ext cx="1909839" cy="1130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5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45" t="22572" r="43244" b="62140"/>
          <a:stretch/>
        </p:blipFill>
        <p:spPr bwMode="auto">
          <a:xfrm>
            <a:off x="5674995" y="4033143"/>
            <a:ext cx="644788" cy="60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81" t="22887" r="33631" b="64952"/>
          <a:stretch/>
        </p:blipFill>
        <p:spPr bwMode="auto">
          <a:xfrm>
            <a:off x="5120571" y="4007962"/>
            <a:ext cx="588033" cy="52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5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6" t="51009" r="43897" b="36555"/>
          <a:stretch/>
        </p:blipFill>
        <p:spPr bwMode="auto">
          <a:xfrm>
            <a:off x="6338882" y="4071534"/>
            <a:ext cx="607516" cy="526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5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3" t="78425" r="43565" b="8318"/>
          <a:stretch/>
        </p:blipFill>
        <p:spPr bwMode="auto">
          <a:xfrm>
            <a:off x="6321024" y="958062"/>
            <a:ext cx="512564" cy="465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5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60" t="38078" r="44193" b="50006"/>
          <a:stretch/>
        </p:blipFill>
        <p:spPr bwMode="auto">
          <a:xfrm>
            <a:off x="8461181" y="949790"/>
            <a:ext cx="497779" cy="47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TextBox 75"/>
          <p:cNvSpPr txBox="1"/>
          <p:nvPr/>
        </p:nvSpPr>
        <p:spPr>
          <a:xfrm>
            <a:off x="588092" y="3483157"/>
            <a:ext cx="132388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9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18"/>
              </a:rPr>
              <a:t>Ледовый дворец</a:t>
            </a:r>
            <a:endParaRPr lang="ru-RU" sz="9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7654" name="Picture 6" descr="C:\Users\e.markova\Desktop\РЕЗЮМЕ\фото\логотипы\ледовый.png"/>
          <p:cNvPicPr>
            <a:picLocks noChangeAspect="1" noChangeArrowheads="1"/>
          </p:cNvPicPr>
          <p:nvPr/>
        </p:nvPicPr>
        <p:blipFill>
          <a:blip r:embed="rId19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49" y="3433698"/>
            <a:ext cx="295661" cy="38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2831762" y="3719187"/>
            <a:ext cx="1813272" cy="1269223"/>
            <a:chOff x="2944007" y="3175942"/>
            <a:chExt cx="1906223" cy="1287956"/>
          </a:xfrm>
        </p:grpSpPr>
        <p:pic>
          <p:nvPicPr>
            <p:cNvPr id="28679" name="Picture 7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403" t="28670" r="24403" b="43012"/>
            <a:stretch/>
          </p:blipFill>
          <p:spPr bwMode="auto">
            <a:xfrm>
              <a:off x="2944007" y="3175942"/>
              <a:ext cx="1906223" cy="1287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" name="TextBox 77"/>
            <p:cNvSpPr txBox="1"/>
            <p:nvPr/>
          </p:nvSpPr>
          <p:spPr>
            <a:xfrm>
              <a:off x="2978341" y="4147285"/>
              <a:ext cx="1009837" cy="2810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0488" indent="-90488">
                <a:buFont typeface="Arial" panose="020B0604020202020204" pitchFamily="34" charset="0"/>
                <a:buChar char="•"/>
              </a:pPr>
              <a:r>
                <a:rPr lang="ru-RU" sz="600" b="1" dirty="0">
                  <a:solidFill>
                    <a:srgbClr val="128EC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Хоккей</a:t>
              </a:r>
            </a:p>
            <a:p>
              <a:pPr marL="90488" indent="-90488">
                <a:buFont typeface="Arial" panose="020B0604020202020204" pitchFamily="34" charset="0"/>
                <a:buChar char="•"/>
              </a:pPr>
              <a:r>
                <a:rPr lang="ru-RU" sz="600" b="1" dirty="0">
                  <a:solidFill>
                    <a:srgbClr val="128EC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Фигурное катание </a:t>
              </a: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2851527" y="2301516"/>
            <a:ext cx="1820411" cy="1150655"/>
            <a:chOff x="2881042" y="1920013"/>
            <a:chExt cx="1820411" cy="1150655"/>
          </a:xfrm>
        </p:grpSpPr>
        <p:pic>
          <p:nvPicPr>
            <p:cNvPr id="28675" name="Picture 3" descr="C:\Users\EDE2D~1.MAR\AppData\Local\Temp\Rar$DRa4888.48738\для Некрасова\Геолог\Геолог 1.jpg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76"/>
            <a:stretch/>
          </p:blipFill>
          <p:spPr bwMode="auto">
            <a:xfrm>
              <a:off x="2881042" y="1920013"/>
              <a:ext cx="1820411" cy="1150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TextBox 74"/>
            <p:cNvSpPr txBox="1"/>
            <p:nvPr/>
          </p:nvSpPr>
          <p:spPr>
            <a:xfrm>
              <a:off x="2912304" y="2772549"/>
              <a:ext cx="111314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171450" indent="-171450">
                <a:buFont typeface="Arial" panose="020B0604020202020204" pitchFamily="34" charset="0"/>
                <a:buChar char="•"/>
                <a:defRPr sz="600" b="1">
                  <a:solidFill>
                    <a:srgbClr val="128EC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 marL="90488" indent="-90488"/>
              <a:r>
                <a:rPr lang="ru-RU" dirty="0"/>
                <a:t>Игровые виды спорта</a:t>
              </a:r>
            </a:p>
            <a:p>
              <a:pPr marL="90488" indent="-90488"/>
              <a:r>
                <a:rPr lang="ru-RU" dirty="0"/>
                <a:t>Большой теннис 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649191" y="2280396"/>
            <a:ext cx="1820064" cy="1150655"/>
            <a:chOff x="621982" y="1715687"/>
            <a:chExt cx="1689413" cy="1031466"/>
          </a:xfrm>
        </p:grpSpPr>
        <p:pic>
          <p:nvPicPr>
            <p:cNvPr id="28676" name="Picture 4" descr="C:\Users\e.markova\Desktop\РЕЗЮМЕ\фото\бассейн 2.jpe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982" y="1715687"/>
              <a:ext cx="1689413" cy="1031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642952" y="2545933"/>
              <a:ext cx="686308" cy="16553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171450" indent="-171450">
                <a:buFont typeface="Arial" panose="020B0604020202020204" pitchFamily="34" charset="0"/>
                <a:buChar char="•"/>
                <a:defRPr sz="600" b="1">
                  <a:solidFill>
                    <a:srgbClr val="128EC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 marL="90488" indent="-90488"/>
              <a:r>
                <a:rPr lang="ru-RU" dirty="0"/>
                <a:t>Бассейн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8503398" y="2302744"/>
            <a:ext cx="448782" cy="401953"/>
            <a:chOff x="6471513" y="4375015"/>
            <a:chExt cx="456975" cy="394737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6471513" y="4375015"/>
              <a:ext cx="456975" cy="3947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794" name="Picture 2" descr="C:\Users\e.markova\Desktop\ГИД по переезду\картинки\forest.png"/>
            <p:cNvPicPr>
              <a:picLocks noChangeAspect="1" noChangeArrowheads="1"/>
            </p:cNvPicPr>
            <p:nvPr/>
          </p:nvPicPr>
          <p:blipFill>
            <a:blip r:embed="rId2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424" y="4382423"/>
              <a:ext cx="229554" cy="229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Прямоугольник 52">
              <a:hlinkClick r:id="rId26"/>
            </p:cNvPr>
            <p:cNvSpPr/>
            <p:nvPr/>
          </p:nvSpPr>
          <p:spPr>
            <a:xfrm>
              <a:off x="6545220" y="4618626"/>
              <a:ext cx="335493" cy="15112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ru-RU" sz="500" b="1" dirty="0">
                  <a:solidFill>
                    <a:srgbClr val="128EC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Грибы </a:t>
              </a:r>
            </a:p>
            <a:p>
              <a:pPr algn="ctr"/>
              <a:r>
                <a:rPr lang="ru-RU" sz="500" b="1" dirty="0">
                  <a:solidFill>
                    <a:srgbClr val="128EC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и ягоды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8261916" y="4052164"/>
            <a:ext cx="662361" cy="475650"/>
            <a:chOff x="8271946" y="4298346"/>
            <a:chExt cx="662361" cy="475650"/>
          </a:xfrm>
        </p:grpSpPr>
        <p:sp>
          <p:nvSpPr>
            <p:cNvPr id="4" name="Прямоугольник 3">
              <a:hlinkClick r:id="rId26"/>
            </p:cNvPr>
            <p:cNvSpPr/>
            <p:nvPr/>
          </p:nvSpPr>
          <p:spPr>
            <a:xfrm>
              <a:off x="8271946" y="4589330"/>
              <a:ext cx="662361" cy="184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600" b="1" dirty="0" err="1">
                  <a:solidFill>
                    <a:srgbClr val="128EC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Сноукайтинг</a:t>
              </a:r>
              <a:endParaRPr lang="ru-RU" sz="600" b="1" dirty="0">
                <a:solidFill>
                  <a:srgbClr val="128EC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33795" name="Picture 3" descr="C:\Users\e.markova\Desktop\ГИД по переезду\картинки\37865.png"/>
            <p:cNvPicPr>
              <a:picLocks noChangeAspect="1" noChangeArrowheads="1"/>
            </p:cNvPicPr>
            <p:nvPr/>
          </p:nvPicPr>
          <p:blipFill>
            <a:blip r:embed="rId2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4516" y="4298346"/>
              <a:ext cx="315888" cy="315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7658440" y="4131281"/>
            <a:ext cx="556563" cy="403315"/>
            <a:chOff x="7696035" y="4380519"/>
            <a:chExt cx="556563" cy="403315"/>
          </a:xfrm>
        </p:grpSpPr>
        <p:pic>
          <p:nvPicPr>
            <p:cNvPr id="33796" name="Picture 4" descr="C:\Users\e.markova\Desktop\ГИД по переезду\картинки\38491.png"/>
            <p:cNvPicPr>
              <a:picLocks noChangeAspect="1" noChangeArrowheads="1"/>
            </p:cNvPicPr>
            <p:nvPr/>
          </p:nvPicPr>
          <p:blipFill>
            <a:blip r:embed="rId28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0757" y="4380519"/>
              <a:ext cx="251930" cy="251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Прямоугольник 62">
              <a:hlinkClick r:id="rId26"/>
            </p:cNvPr>
            <p:cNvSpPr/>
            <p:nvPr/>
          </p:nvSpPr>
          <p:spPr>
            <a:xfrm>
              <a:off x="7696035" y="4599168"/>
              <a:ext cx="556563" cy="184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600" b="1" dirty="0">
                  <a:solidFill>
                    <a:srgbClr val="128EC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Сноуборд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7084548" y="4114846"/>
            <a:ext cx="417102" cy="415748"/>
            <a:chOff x="7280486" y="4358248"/>
            <a:chExt cx="417102" cy="415748"/>
          </a:xfrm>
        </p:grpSpPr>
        <p:pic>
          <p:nvPicPr>
            <p:cNvPr id="33797" name="Picture 5" descr="C:\Users\e.markova\Desktop\ГИД по переезду\картинки\94150.png"/>
            <p:cNvPicPr>
              <a:picLocks noChangeAspect="1" noChangeArrowheads="1"/>
            </p:cNvPicPr>
            <p:nvPr/>
          </p:nvPicPr>
          <p:blipFill>
            <a:blip r:embed="rId2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9942" y="4358248"/>
              <a:ext cx="238190" cy="238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4" name="Прямоугольник 63">
              <a:hlinkClick r:id="rId26"/>
            </p:cNvPr>
            <p:cNvSpPr/>
            <p:nvPr/>
          </p:nvSpPr>
          <p:spPr>
            <a:xfrm>
              <a:off x="7280486" y="4589330"/>
              <a:ext cx="417102" cy="18466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600" b="1" dirty="0">
                  <a:solidFill>
                    <a:srgbClr val="128EC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Лыжи</a:t>
              </a: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5084913" y="2280392"/>
            <a:ext cx="1776803" cy="1174134"/>
            <a:chOff x="5084903" y="2169356"/>
            <a:chExt cx="1827671" cy="1157640"/>
          </a:xfrm>
        </p:grpSpPr>
        <p:pic>
          <p:nvPicPr>
            <p:cNvPr id="33801" name="Picture 9" descr="C:\Users\e.markova\Desktop\ГИД по переезду\картинки\1IMG_4438-logo.jpg"/>
            <p:cNvPicPr>
              <a:picLocks noChangeAspect="1" noChangeArrowheads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08" t="11616" r="23653" b="5624"/>
            <a:stretch/>
          </p:blipFill>
          <p:spPr bwMode="auto">
            <a:xfrm>
              <a:off x="5084903" y="2179428"/>
              <a:ext cx="936152" cy="1143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802" name="Picture 10" descr="C:\Users\e.markova\Desktop\ГИД по переезду\картинки\72074_big - копия.jpg"/>
            <p:cNvPicPr>
              <a:picLocks noChangeAspect="1" noChangeArrowheads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80" t="-867" r="28946" b="867"/>
            <a:stretch/>
          </p:blipFill>
          <p:spPr bwMode="auto">
            <a:xfrm>
              <a:off x="6013253" y="2169356"/>
              <a:ext cx="899321" cy="1153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" name="Прямая соединительная линия 15"/>
            <p:cNvCxnSpPr/>
            <p:nvPr/>
          </p:nvCxnSpPr>
          <p:spPr>
            <a:xfrm>
              <a:off x="6002287" y="2179426"/>
              <a:ext cx="10966" cy="1147570"/>
            </a:xfrm>
            <a:prstGeom prst="line">
              <a:avLst/>
            </a:prstGeom>
            <a:ln w="19050" cmpd="sng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Группа 12"/>
          <p:cNvGrpSpPr/>
          <p:nvPr/>
        </p:nvGrpSpPr>
        <p:grpSpPr>
          <a:xfrm>
            <a:off x="6400635" y="2290612"/>
            <a:ext cx="448782" cy="421919"/>
            <a:chOff x="6609910" y="2179428"/>
            <a:chExt cx="448782" cy="421919"/>
          </a:xfrm>
        </p:grpSpPr>
        <p:sp>
          <p:nvSpPr>
            <p:cNvPr id="66" name="Прямоугольник 65"/>
            <p:cNvSpPr/>
            <p:nvPr/>
          </p:nvSpPr>
          <p:spPr>
            <a:xfrm>
              <a:off x="6609910" y="2193418"/>
              <a:ext cx="448782" cy="4019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3798" name="Picture 6" descr="C:\Users\e.markova\Desktop\ГИД по переезду\картинки\92012.png"/>
            <p:cNvPicPr>
              <a:picLocks noChangeAspect="1" noChangeArrowheads="1"/>
            </p:cNvPicPr>
            <p:nvPr/>
          </p:nvPicPr>
          <p:blipFill>
            <a:blip r:embed="rId32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7821" y="2179428"/>
              <a:ext cx="215274" cy="158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800" name="Picture 8" descr="C:\Users\e.markova\Desktop\ГИД по переезду\картинки\974979-200.png"/>
            <p:cNvPicPr>
              <a:picLocks noChangeAspect="1" noChangeArrowheads="1"/>
            </p:cNvPicPr>
            <p:nvPr/>
          </p:nvPicPr>
          <p:blipFill rotWithShape="1">
            <a:blip r:embed="rId3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787" b="34446"/>
            <a:stretch/>
          </p:blipFill>
          <p:spPr bwMode="auto">
            <a:xfrm>
              <a:off x="6684607" y="2311917"/>
              <a:ext cx="281702" cy="137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Прямоугольник 64">
              <a:hlinkClick r:id="rId26"/>
            </p:cNvPr>
            <p:cNvSpPr/>
            <p:nvPr/>
          </p:nvSpPr>
          <p:spPr>
            <a:xfrm>
              <a:off x="6684607" y="2447459"/>
              <a:ext cx="353761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ru-RU" sz="500" b="1" dirty="0">
                  <a:solidFill>
                    <a:srgbClr val="128EC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Охота и </a:t>
              </a:r>
            </a:p>
            <a:p>
              <a:pPr algn="ctr"/>
              <a:r>
                <a:rPr lang="ru-RU" sz="500" b="1" dirty="0">
                  <a:solidFill>
                    <a:srgbClr val="128EC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рыбалка</a:t>
              </a: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640902" y="930307"/>
            <a:ext cx="1823362" cy="1057825"/>
            <a:chOff x="640902" y="930303"/>
            <a:chExt cx="1823362" cy="1057825"/>
          </a:xfrm>
        </p:grpSpPr>
        <p:pic>
          <p:nvPicPr>
            <p:cNvPr id="33803" name="Picture 11" descr="C:\Users\EDE2D~1.MAR\AppData\Local\Temp\Rar$DIa6336.45980\Северный характер 2.jpg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902" y="930303"/>
              <a:ext cx="1823362" cy="1057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Прямоугольник 14"/>
            <p:cNvSpPr/>
            <p:nvPr/>
          </p:nvSpPr>
          <p:spPr>
            <a:xfrm>
              <a:off x="662927" y="1603025"/>
              <a:ext cx="102875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ru-RU" sz="600" b="1" dirty="0">
                  <a:solidFill>
                    <a:srgbClr val="128EC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Фитнес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ru-RU" sz="600" b="1" dirty="0">
                  <a:solidFill>
                    <a:srgbClr val="128EC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Тренажёрный зал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ru-RU" sz="600" b="1" dirty="0" err="1">
                  <a:solidFill>
                    <a:srgbClr val="128EC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Кроссфит</a:t>
              </a:r>
              <a:r>
                <a:rPr lang="ru-RU" sz="600" b="1" dirty="0">
                  <a:solidFill>
                    <a:srgbClr val="128EC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 и </a:t>
              </a:r>
              <a:r>
                <a:rPr lang="ru-RU" sz="600" b="1" dirty="0" err="1">
                  <a:solidFill>
                    <a:srgbClr val="128EC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воркаут</a:t>
              </a:r>
              <a:endParaRPr lang="ru-RU" sz="600" b="1" dirty="0">
                <a:solidFill>
                  <a:srgbClr val="128EC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2915816" y="936629"/>
            <a:ext cx="1756120" cy="1080120"/>
            <a:chOff x="2915816" y="936629"/>
            <a:chExt cx="1756120" cy="1080120"/>
          </a:xfrm>
        </p:grpSpPr>
        <p:pic>
          <p:nvPicPr>
            <p:cNvPr id="33804" name="Picture 12" descr="C:\Users\EDE2D~1.MAR\AppData\Local\Temp\Rar$DIa6336.9366\image-14-02-20-04-46-7.jpeg"/>
            <p:cNvPicPr>
              <a:picLocks noChangeAspect="1" noChangeArrowheads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5816" y="936629"/>
              <a:ext cx="1756120" cy="1080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Прямоугольник 78"/>
            <p:cNvSpPr/>
            <p:nvPr/>
          </p:nvSpPr>
          <p:spPr>
            <a:xfrm>
              <a:off x="2948561" y="1625033"/>
              <a:ext cx="81316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ru-RU" sz="600" b="1" dirty="0">
                  <a:solidFill>
                    <a:srgbClr val="128EC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Единоборства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ru-RU" sz="600" b="1" dirty="0">
                  <a:solidFill>
                    <a:srgbClr val="128EC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Бокс</a:t>
              </a:r>
            </a:p>
            <a:p>
              <a:pPr marL="88900" indent="-88900">
                <a:buFont typeface="Arial" panose="020B0604020202020204" pitchFamily="34" charset="0"/>
                <a:buChar char="•"/>
              </a:pPr>
              <a:r>
                <a:rPr lang="ru-RU" sz="600" b="1" dirty="0">
                  <a:solidFill>
                    <a:srgbClr val="128EC6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Борьба</a:t>
              </a:r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2" y="0"/>
            <a:ext cx="9143999" cy="271642"/>
            <a:chOff x="-12794" y="-2074"/>
            <a:chExt cx="6876256" cy="271642"/>
          </a:xfrm>
        </p:grpSpPr>
        <p:sp>
          <p:nvSpPr>
            <p:cNvPr id="68" name="Прямоугольник 67"/>
            <p:cNvSpPr/>
            <p:nvPr/>
          </p:nvSpPr>
          <p:spPr>
            <a:xfrm>
              <a:off x="2295358" y="-2073"/>
              <a:ext cx="2281009" cy="26749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cap="small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условия жизни</a:t>
              </a:r>
            </a:p>
          </p:txBody>
        </p:sp>
        <p:sp>
          <p:nvSpPr>
            <p:cNvPr id="69" name="Прямоугольник 68"/>
            <p:cNvSpPr/>
            <p:nvPr/>
          </p:nvSpPr>
          <p:spPr>
            <a:xfrm>
              <a:off x="-12794" y="-2074"/>
              <a:ext cx="2311204" cy="27164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cap="small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география</a:t>
              </a:r>
              <a:endParaRPr lang="ru-RU" sz="1400" cap="small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0" name="Прямоугольник 69"/>
            <p:cNvSpPr/>
            <p:nvPr/>
          </p:nvSpPr>
          <p:spPr>
            <a:xfrm>
              <a:off x="4576367" y="0"/>
              <a:ext cx="2287095" cy="26749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cap="small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карьера в образовании</a:t>
              </a:r>
              <a:endParaRPr lang="ru-RU" sz="1400" cap="small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477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77134" y="2028243"/>
            <a:ext cx="890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Магазины</a:t>
            </a:r>
            <a:endParaRPr lang="ru-RU" sz="12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hlinkClick r:id="rId3"/>
            </a:endParaRPr>
          </a:p>
        </p:txBody>
      </p:sp>
      <p:pic>
        <p:nvPicPr>
          <p:cNvPr id="9218" name="Picture 2" descr="C:\Users\e.markova\Desktop\РЕЗЮМЕ\фото\логотипы\Остин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89" y="3466929"/>
            <a:ext cx="624036" cy="23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90397" y="2019038"/>
            <a:ext cx="145884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Кафе</a:t>
            </a:r>
            <a:endParaRPr lang="ru-RU" sz="900" dirty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194" name="Picture 2" descr="C:\Users\e.markova\Desktop\РЕЗЮМЕ\фото\логотипы\мвидео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86" b="33571"/>
          <a:stretch/>
        </p:blipFill>
        <p:spPr bwMode="auto">
          <a:xfrm>
            <a:off x="1752811" y="3741335"/>
            <a:ext cx="841687" cy="29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e.markova\Desktop\РЕЗЮМЕ\фото\логотипы\днс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218" y="4274568"/>
            <a:ext cx="476862" cy="15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e.markova\Desktop\РЕЗЮМЕ\фото\логотипы\эльдо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23" b="18794"/>
          <a:stretch/>
        </p:blipFill>
        <p:spPr bwMode="auto">
          <a:xfrm>
            <a:off x="1722326" y="4037585"/>
            <a:ext cx="906607" cy="21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e.markova\Desktop\РЕЗЮМЕ\фото\логотипы\детский мир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73" b="30593"/>
          <a:stretch/>
        </p:blipFill>
        <p:spPr bwMode="auto">
          <a:xfrm>
            <a:off x="386810" y="2497517"/>
            <a:ext cx="731753" cy="28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e.markova\Desktop\РЕЗЮМЕ\фото\логотипы\кари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8" b="29990"/>
          <a:stretch/>
        </p:blipFill>
        <p:spPr bwMode="auto">
          <a:xfrm>
            <a:off x="369908" y="2845037"/>
            <a:ext cx="494045" cy="19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e.markova\Desktop\РЕЗЮМЕ\фото\логотипы\кари к.pn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2" t="20042" r="16971" b="23682"/>
          <a:stretch/>
        </p:blipFill>
        <p:spPr bwMode="auto">
          <a:xfrm>
            <a:off x="391929" y="3088366"/>
            <a:ext cx="390097" cy="33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:\Users\e.markova\Desktop\РЕЗЮМЕ\фото\логотипы\глория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17" b="38305"/>
          <a:stretch/>
        </p:blipFill>
        <p:spPr bwMode="auto">
          <a:xfrm>
            <a:off x="366074" y="4044599"/>
            <a:ext cx="974714" cy="21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C:\Users\e.markova\Desktop\РЕЗЮМЕ\фото\логотипы\logo-letoile.jpg.crdownload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829" y="2711138"/>
            <a:ext cx="793520" cy="26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 descr="C:\Users\e.markova\Desktop\РЕЗЮМЕ\фото\логотипы\фикс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660" y="2719027"/>
            <a:ext cx="783556" cy="27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C:\Users\e.markova\Desktop\РЕЗЮМЕ\фото\логотипы\logo-sportmaster.png.crdownloa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10" y="4324556"/>
            <a:ext cx="936685" cy="14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5" name="Picture 13" descr="C:\Users\e.markova\Desktop\РЕЗЮМЕ\фото\логотипы\кб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213" y="3024687"/>
            <a:ext cx="756472" cy="23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C:\Users\e.markova\Desktop\РЕЗЮМЕ\фото\логотипы\5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371" y="2476379"/>
            <a:ext cx="1015913" cy="24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7" name="Picture 15" descr="C:\Users\e.markova\Desktop\РЕЗЮМЕ\фото\логотипы\585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854" y="3037975"/>
            <a:ext cx="878310" cy="17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C:\Users\e.markova\Desktop\РЕЗЮМЕ\фото\логотипы\wild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860" y="2468567"/>
            <a:ext cx="772741" cy="22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9" name="Picture 17" descr="C:\Users\e.markova\Desktop\РЕЗЮМЕ\фото\логотипы\додо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508" y="2388737"/>
            <a:ext cx="703847" cy="318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0" name="Picture 18" descr="C:\Users\e.markova\Desktop\РЕЗЮМЕ\фото\логотипы\Без названия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325" y="2956460"/>
            <a:ext cx="409683" cy="409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1" name="Picture 19" descr="C:\Users\e.markova\Desktop\РЕЗЮМЕ\фото\логотипы\Без названия (1).pn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9" t="34645" r="13007" b="36859"/>
          <a:stretch/>
        </p:blipFill>
        <p:spPr bwMode="auto">
          <a:xfrm>
            <a:off x="4461813" y="2693545"/>
            <a:ext cx="705325" cy="26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95395" y="339502"/>
            <a:ext cx="38583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 b="1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САЛЕХАРД – СОВРЕМЕННЫЙ ГОРОД</a:t>
            </a:r>
          </a:p>
        </p:txBody>
      </p:sp>
      <p:pic>
        <p:nvPicPr>
          <p:cNvPr id="8212" name="Picture 20" descr="C:\Users\e.markova\Desktop\РЕЗЮМЕ\фото\логотипы\33.png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8" t="8128" r="6736" b="12562"/>
          <a:stretch/>
        </p:blipFill>
        <p:spPr bwMode="auto">
          <a:xfrm>
            <a:off x="4615027" y="2968930"/>
            <a:ext cx="531982" cy="49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54967" y="4299946"/>
            <a:ext cx="1321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Скоро открытие</a:t>
            </a:r>
          </a:p>
        </p:txBody>
      </p:sp>
      <p:pic>
        <p:nvPicPr>
          <p:cNvPr id="12290" name="Picture 2" descr="C:\Users\e.markova\Desktop\РЕЗЮМЕ\фото\логотипы\санлайт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829" y="3262278"/>
            <a:ext cx="744570" cy="21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e.markova\Desktop\РЕЗЮМЕ\фото\логотипы\магнит.jpg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31" b="40064"/>
          <a:stretch/>
        </p:blipFill>
        <p:spPr bwMode="auto">
          <a:xfrm>
            <a:off x="3124230" y="3318541"/>
            <a:ext cx="864096" cy="1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e.markova\Desktop\РЕЗЮМЕ\фото\логотипы\Без названия (3)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363" y="4659986"/>
            <a:ext cx="434366" cy="24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e.markova\Desktop\РЕЗЮМЕ\фото\логотипы\1280px-Magnit_Cosmetic_logo.svg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864" y="3526408"/>
            <a:ext cx="888552" cy="19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7532288" y="2028242"/>
            <a:ext cx="5612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Такси</a:t>
            </a:r>
          </a:p>
        </p:txBody>
      </p:sp>
      <p:pic>
        <p:nvPicPr>
          <p:cNvPr id="12295" name="Picture 7" descr="C:\Users\e.markova\Desktop\РЕЗЮМЕ\фото\логотипы\ilpatio.jpg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" t="32004" r="6834" b="32936"/>
          <a:stretch/>
        </p:blipFill>
        <p:spPr bwMode="auto">
          <a:xfrm>
            <a:off x="4798988" y="4175895"/>
            <a:ext cx="736291" cy="15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C:\Users\e.markova\Desktop\РЕЗЮМЕ\фото\логотипы\avtoliga.jpg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33" b="36391"/>
          <a:stretch/>
        </p:blipFill>
        <p:spPr bwMode="auto">
          <a:xfrm>
            <a:off x="7650240" y="3054790"/>
            <a:ext cx="712919" cy="34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9" name="Picture 11" descr="C:\Users\e.markova\Desktop\РЕЗЮМЕ\фото\логотипы\ин драйвер.pn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4544" y="2809211"/>
            <a:ext cx="751171" cy="21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e.markova\Desktop\РЕЗЮМЕ\фото\логотипы\Finn1.jpg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81" b="36405"/>
          <a:stretch/>
        </p:blipFill>
        <p:spPr bwMode="auto">
          <a:xfrm>
            <a:off x="398388" y="4585568"/>
            <a:ext cx="748288" cy="13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e.markova\Desktop\РЕЗЮМЕ\фото\логотипы\ps.png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7" t="35555" r="23055" b="36599"/>
          <a:stretch/>
        </p:blipFill>
        <p:spPr bwMode="auto">
          <a:xfrm>
            <a:off x="4848944" y="4399105"/>
            <a:ext cx="658117" cy="27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e.markova\Desktop\РЕЗЮМЕ\фото\логотипы\такси.jpg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6" t="14129" b="17778"/>
          <a:stretch/>
        </p:blipFill>
        <p:spPr bwMode="auto">
          <a:xfrm>
            <a:off x="7612791" y="2446753"/>
            <a:ext cx="1012730" cy="29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e.markova\Desktop\РЕЗЮМЕ\фото\логотипы\1200px-S.Oliver_Logo_2010.svg.pn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29" y="3734345"/>
            <a:ext cx="670081" cy="242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e.markova\Desktop\РЕЗЮМЕ\фото\логотипы\33.pn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809" y="3366143"/>
            <a:ext cx="527196" cy="24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e.markova\Desktop\РЕЗЮМЕ\фото\логотипы\938623.jp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201" y="3472546"/>
            <a:ext cx="528001" cy="17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84241" y="750065"/>
            <a:ext cx="2598893" cy="8618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350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₽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бизнес-ланч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600380" y="750065"/>
            <a:ext cx="2598893" cy="8618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110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₽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чашка капучино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6152617" y="743279"/>
            <a:ext cx="2611036" cy="8618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130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₽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поездка на такси</a:t>
            </a:r>
          </a:p>
        </p:txBody>
      </p:sp>
      <p:pic>
        <p:nvPicPr>
          <p:cNvPr id="15362" name="Picture 2" descr="C:\Users\e.markova\Desktop\РЕЗЮМЕ\фото\soup-plate.png"/>
          <p:cNvPicPr>
            <a:picLocks noChangeAspect="1" noChangeArrowheads="1"/>
          </p:cNvPicPr>
          <p:nvPr/>
        </p:nvPicPr>
        <p:blipFill>
          <a:blip r:embed="rId3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774" y="1300533"/>
            <a:ext cx="277772" cy="27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e.markova\Desktop\РЕЗЮМЕ\фото\cafe.png"/>
          <p:cNvPicPr>
            <a:picLocks noChangeAspect="1" noChangeArrowheads="1"/>
          </p:cNvPicPr>
          <p:nvPr/>
        </p:nvPicPr>
        <p:blipFill>
          <a:blip r:embed="rId3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54" y="1218022"/>
            <a:ext cx="360282" cy="36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e.markova\Desktop\РЕЗЮМЕ\фото\shashki-dlya-taksi.jpg"/>
          <p:cNvPicPr>
            <a:picLocks noChangeAspect="1" noChangeArrowheads="1"/>
          </p:cNvPicPr>
          <p:nvPr/>
        </p:nvPicPr>
        <p:blipFill>
          <a:blip r:embed="rId38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683" y="1322843"/>
            <a:ext cx="295487" cy="29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251520" y="2009498"/>
            <a:ext cx="856895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251520" y="2431139"/>
            <a:ext cx="0" cy="24424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251520" y="2329635"/>
            <a:ext cx="4104456" cy="103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4427984" y="2401071"/>
            <a:ext cx="0" cy="25239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 flipH="1">
            <a:off x="1619672" y="2426356"/>
            <a:ext cx="2" cy="245277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 flipH="1">
            <a:off x="2992104" y="2415707"/>
            <a:ext cx="4280" cy="245793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/>
          <p:cNvCxnSpPr/>
          <p:nvPr/>
        </p:nvCxnSpPr>
        <p:spPr>
          <a:xfrm flipV="1">
            <a:off x="4517117" y="2324160"/>
            <a:ext cx="1251509" cy="106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>
            <a:off x="6084168" y="2410591"/>
            <a:ext cx="0" cy="25239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/>
          <p:cNvCxnSpPr/>
          <p:nvPr/>
        </p:nvCxnSpPr>
        <p:spPr>
          <a:xfrm flipV="1">
            <a:off x="6084175" y="2305242"/>
            <a:ext cx="1234565" cy="6805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 flipV="1">
            <a:off x="7532293" y="2305239"/>
            <a:ext cx="1336749" cy="103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Прямая соединительная линия 90"/>
          <p:cNvCxnSpPr/>
          <p:nvPr/>
        </p:nvCxnSpPr>
        <p:spPr>
          <a:xfrm>
            <a:off x="7533912" y="2420916"/>
            <a:ext cx="0" cy="25033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4517109" y="3755493"/>
            <a:ext cx="1321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Скоро открытие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012160" y="2021158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Связь</a:t>
            </a:r>
          </a:p>
        </p:txBody>
      </p:sp>
      <p:sp>
        <p:nvSpPr>
          <p:cNvPr id="81" name="Прямоугольник 80"/>
          <p:cNvSpPr/>
          <p:nvPr/>
        </p:nvSpPr>
        <p:spPr>
          <a:xfrm>
            <a:off x="-12261645" y="190371"/>
            <a:ext cx="51481" cy="45719"/>
          </a:xfrm>
          <a:prstGeom prst="rect">
            <a:avLst/>
          </a:prstGeom>
          <a:solidFill>
            <a:schemeClr val="bg1">
              <a:lumMod val="8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4517109" y="3843386"/>
            <a:ext cx="1321772" cy="866377"/>
          </a:xfrm>
          <a:prstGeom prst="rect">
            <a:avLst/>
          </a:prstGeom>
          <a:solidFill>
            <a:schemeClr val="bg1">
              <a:lumMod val="8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216" name="Прямая соединительная линия 9215"/>
          <p:cNvCxnSpPr/>
          <p:nvPr/>
        </p:nvCxnSpPr>
        <p:spPr>
          <a:xfrm flipV="1">
            <a:off x="3124230" y="4515966"/>
            <a:ext cx="1159738" cy="398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 flipV="1">
            <a:off x="4587264" y="4011912"/>
            <a:ext cx="1159738" cy="398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2" name="Picture 2" descr="C:\Users\e.markova\Desktop\РЕЗЮМЕ\фото\логотипы\1280px-Логотип_компании_«Связной».svg.png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226" y="4483751"/>
            <a:ext cx="657065" cy="11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e.markova\Desktop\РЕЗЮМЕ\фото\логотипы\Tele2_logo.svg.png"/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423" y="2435871"/>
            <a:ext cx="442590" cy="17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e.markova\Desktop\РЕЗЮМЕ\фото\логотипы\logo_megafon-2002.png"/>
          <p:cNvPicPr>
            <a:picLocks noChangeAspect="1" noChangeArrowheads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49" t="21521" r="29173" b="20441"/>
          <a:stretch/>
        </p:blipFill>
        <p:spPr bwMode="auto">
          <a:xfrm>
            <a:off x="6217423" y="2693544"/>
            <a:ext cx="481522" cy="40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5" descr="C:\Users\e.markova\Desktop\РЕЗЮМЕ\фото\логотипы\MTS.png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675" y="3114553"/>
            <a:ext cx="512642" cy="18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C:\Users\e.markova\Desktop\РЕЗЮМЕ\фото\логотипы\Логотип_компании_«Ростелеком».png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518" y="4124326"/>
            <a:ext cx="623690" cy="468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2" name="Прямая соединительная линия 91"/>
          <p:cNvCxnSpPr/>
          <p:nvPr/>
        </p:nvCxnSpPr>
        <p:spPr>
          <a:xfrm flipH="1">
            <a:off x="6161677" y="3898592"/>
            <a:ext cx="1255207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7" name="Picture 7" descr="C:\Users\e.markova\Desktop\РЕЗЮМЕ\фото\логотипы\Motiv_logo.png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508" y="3611878"/>
            <a:ext cx="679677" cy="23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TextBox 92"/>
          <p:cNvSpPr txBox="1"/>
          <p:nvPr/>
        </p:nvSpPr>
        <p:spPr>
          <a:xfrm>
            <a:off x="6217423" y="3913255"/>
            <a:ext cx="1190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Интернет и ТВ</a:t>
            </a:r>
          </a:p>
        </p:txBody>
      </p:sp>
      <p:pic>
        <p:nvPicPr>
          <p:cNvPr id="25608" name="Picture 8" descr="C:\Users\e.markova\Desktop\РЕЗЮМЕ\фото\логотипы\9.pn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512" y="3277370"/>
            <a:ext cx="623647" cy="36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C:\Users\e.markova\Desktop\РЕЗЮМЕ\фото\логотипы\2551bda6c3766c751e3152ed6844078c.png"/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838" y="2388736"/>
            <a:ext cx="813930" cy="50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13846" y="3491738"/>
            <a:ext cx="151676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+ местные операторы такси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6161679" y="4693291"/>
            <a:ext cx="13019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+ местные провайдеры</a:t>
            </a:r>
          </a:p>
        </p:txBody>
      </p:sp>
      <p:sp>
        <p:nvSpPr>
          <p:cNvPr id="86" name="Прямоугольник 85"/>
          <p:cNvSpPr/>
          <p:nvPr/>
        </p:nvSpPr>
        <p:spPr>
          <a:xfrm>
            <a:off x="3059840" y="4371954"/>
            <a:ext cx="1321731" cy="578761"/>
          </a:xfrm>
          <a:prstGeom prst="rect">
            <a:avLst/>
          </a:prstGeom>
          <a:solidFill>
            <a:schemeClr val="bg1">
              <a:lumMod val="8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872" y="3490546"/>
            <a:ext cx="754547" cy="502118"/>
          </a:xfrm>
          <a:prstGeom prst="rect">
            <a:avLst/>
          </a:prstGeom>
        </p:spPr>
      </p:pic>
      <p:grpSp>
        <p:nvGrpSpPr>
          <p:cNvPr id="96" name="Группа 95"/>
          <p:cNvGrpSpPr/>
          <p:nvPr/>
        </p:nvGrpSpPr>
        <p:grpSpPr>
          <a:xfrm>
            <a:off x="2" y="0"/>
            <a:ext cx="9143999" cy="271642"/>
            <a:chOff x="-12794" y="-2074"/>
            <a:chExt cx="6876256" cy="271642"/>
          </a:xfrm>
        </p:grpSpPr>
        <p:sp>
          <p:nvSpPr>
            <p:cNvPr id="97" name="Прямоугольник 96"/>
            <p:cNvSpPr/>
            <p:nvPr/>
          </p:nvSpPr>
          <p:spPr>
            <a:xfrm>
              <a:off x="2295358" y="-2073"/>
              <a:ext cx="2281009" cy="26749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cap="small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условия жизни</a:t>
              </a:r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-12794" y="-2074"/>
              <a:ext cx="2311204" cy="27164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cap="small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география</a:t>
              </a:r>
              <a:endParaRPr lang="ru-RU" sz="1400" cap="small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99" name="Прямоугольник 98"/>
            <p:cNvSpPr/>
            <p:nvPr/>
          </p:nvSpPr>
          <p:spPr>
            <a:xfrm>
              <a:off x="4576367" y="0"/>
              <a:ext cx="2287095" cy="26749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cap="small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карьера в образовании</a:t>
              </a:r>
              <a:endParaRPr lang="ru-RU" sz="1400" cap="small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427" y="3872488"/>
            <a:ext cx="886574" cy="46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8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872808" y="339879"/>
            <a:ext cx="3399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600" b="1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dirty="0"/>
              <a:t>САЛЕХАРД – ГОРОД ДЛЯ ДЕТЕЙ</a:t>
            </a:r>
          </a:p>
        </p:txBody>
      </p:sp>
      <p:sp>
        <p:nvSpPr>
          <p:cNvPr id="16" name="Объект 1"/>
          <p:cNvSpPr txBox="1">
            <a:spLocks/>
          </p:cNvSpPr>
          <p:nvPr/>
        </p:nvSpPr>
        <p:spPr>
          <a:xfrm>
            <a:off x="5311443" y="4376083"/>
            <a:ext cx="37278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600"/>
            </a:lvl1pPr>
          </a:lstStyle>
          <a:p>
            <a:r>
              <a:rPr lang="ru-RU" dirty="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50% </a:t>
            </a:r>
            <a:r>
              <a:rPr lang="ru-RU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- скидка на авиабилеты для детей до 12 лет на рейсах </a:t>
            </a:r>
            <a:r>
              <a:rPr lang="ru-RU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3"/>
              </a:rPr>
              <a:t>авиакомпании «Ямал»</a:t>
            </a:r>
            <a:endParaRPr lang="ru-RU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1806" y="1162020"/>
            <a:ext cx="263999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19 современных детских садов </a:t>
            </a:r>
            <a:r>
              <a:rPr lang="ru-RU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без очереди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Устройство ребенка в детский сад </a:t>
            </a:r>
            <a:br>
              <a:rPr lang="ru-RU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ru-RU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занимает 2 недели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Заявка подается через портал:</a:t>
            </a:r>
            <a:br>
              <a:rPr lang="ru-RU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4"/>
              </a:rPr>
              <a:t>http://e-uslugi.yanao.ru</a:t>
            </a:r>
            <a:endParaRPr lang="ru-RU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0623" y="2783129"/>
            <a:ext cx="393732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6 школ и 3 учреждения дополнительного образования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Устройство ребенка в школу занимает 2 </a:t>
            </a:r>
            <a:r>
              <a:rPr lang="ru-RU" sz="11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дня</a:t>
            </a:r>
            <a:endParaRPr lang="ru-RU" sz="11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Заявка подается через портал</a:t>
            </a:r>
            <a:r>
              <a:rPr lang="en-US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4"/>
              </a:rPr>
              <a:t>http://e-uslugi.yanao.ru</a:t>
            </a:r>
            <a:r>
              <a:rPr lang="ru-RU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или лично в приемную директора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Среднее значение баллов по данным международного исследования качества образования учащихся </a:t>
            </a:r>
            <a:r>
              <a:rPr lang="en-US" sz="1100" dirty="0">
                <a:gradFill flip="none" rotWithShape="1">
                  <a:gsLst>
                    <a:gs pos="0">
                      <a:srgbClr val="FF0000"/>
                    </a:gs>
                    <a:gs pos="45000">
                      <a:srgbClr val="FFFF00"/>
                    </a:gs>
                    <a:gs pos="20000">
                      <a:srgbClr val="FFC000"/>
                    </a:gs>
                    <a:gs pos="75000">
                      <a:srgbClr val="00B050"/>
                    </a:gs>
                    <a:gs pos="100000">
                      <a:schemeClr val="bg2">
                        <a:lumMod val="50000"/>
                      </a:schemeClr>
                    </a:gs>
                  </a:gsLst>
                  <a:lin ang="5400000" scaled="1"/>
                  <a:tileRect/>
                </a:gra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PISA</a:t>
            </a:r>
            <a:r>
              <a:rPr lang="en-US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ru-RU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в Салехарде выше, чем в среднем по России и по странам-членам ОЭСР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1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Ямал возглавил список лучших регионов России по интегральному индексу инфраструктуры образования*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57925" y="1153608"/>
            <a:ext cx="17597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5"/>
              </a:rPr>
              <a:t>Бесплатный отдых для детей </a:t>
            </a:r>
            <a:r>
              <a:rPr lang="ru-RU" sz="1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за счет региона в Болгарии, Крыму, Краснодарском крае и других регионах России</a:t>
            </a:r>
            <a:endParaRPr lang="ru-RU" sz="7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305" y="4840877"/>
            <a:ext cx="4594243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* Индекс формируется по результатам исследования, которое ежегодно проводит НИУ «Высшая школа экономики», корпорация «Российский учебник» и РИА «Новости». Оценивается качество инфраструктуры четырёх уровней образования: дошкольного, общего (школьного), среднего профессионального и дополнительного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H="1">
            <a:off x="5135523" y="1162024"/>
            <a:ext cx="203" cy="3837221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/>
          <p:cNvCxnSpPr/>
          <p:nvPr/>
        </p:nvCxnSpPr>
        <p:spPr>
          <a:xfrm>
            <a:off x="130624" y="2659864"/>
            <a:ext cx="4940902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>
            <a:off x="5259104" y="2659864"/>
            <a:ext cx="3680087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5293094" y="4376079"/>
            <a:ext cx="3674234" cy="0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5812294" y="682053"/>
            <a:ext cx="21570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srgbClr val="128EC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Отдых и развитие детей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08071" y="699545"/>
            <a:ext cx="12931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solidFill>
                  <a:srgbClr val="128EC6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Образование</a:t>
            </a:r>
            <a:endParaRPr lang="ru-RU" sz="1600" dirty="0">
              <a:solidFill>
                <a:srgbClr val="128EC6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131805" y="989826"/>
            <a:ext cx="49640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>
            <a:off x="5223926" y="986963"/>
            <a:ext cx="381257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746" name="Picture 2" descr="C:\Users\e.markova\Desktop\ГИД по переезду\картинки\сад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207263"/>
            <a:ext cx="2280602" cy="128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e.markova\Desktop\РЕЗЮМЕ\фото\qr-code-sadiki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514" y="1917990"/>
            <a:ext cx="553888" cy="55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Users\e.markova\Desktop\ГИД по переезду\картинки\01032021_артрезид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4" t="6528" r="4248" b="134"/>
          <a:stretch/>
        </p:blipFill>
        <p:spPr bwMode="auto">
          <a:xfrm>
            <a:off x="5230047" y="2857890"/>
            <a:ext cx="2127878" cy="130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524336" y="2767717"/>
            <a:ext cx="13615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hlinkClick r:id="rId9"/>
              </a:rPr>
              <a:t>АРТ-РЕЗИДЕНЦИЯ «ПОЛЯРИС» - уникальный молодежный проект</a:t>
            </a:r>
            <a:r>
              <a:rPr lang="ru-RU" sz="1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ctr"/>
            <a:endParaRPr lang="ru-RU" sz="1000" b="1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ru-RU" sz="1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Участвовать может каждый желающий</a:t>
            </a:r>
          </a:p>
        </p:txBody>
      </p:sp>
      <p:pic>
        <p:nvPicPr>
          <p:cNvPr id="31748" name="Picture 4" descr="C:\Users\e.markova\Desktop\ГИД по переезду\картинки\QR\арт резиденция.p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424" y="3579863"/>
            <a:ext cx="560085" cy="56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5" descr="C:\Users\e.markova\Desktop\ГИД по переезду\картинки\0d3a5b66-68a8-4d95-bb4c-de28a9dbb6a8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37"/>
          <a:stretch/>
        </p:blipFill>
        <p:spPr bwMode="auto">
          <a:xfrm>
            <a:off x="5186456" y="1207263"/>
            <a:ext cx="2171698" cy="128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C:\Users\e.markova\Desktop\ГИД по переезду\картинки\QR\лето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710" y="1917990"/>
            <a:ext cx="539506" cy="53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7" t="26917"/>
          <a:stretch/>
        </p:blipFill>
        <p:spPr>
          <a:xfrm>
            <a:off x="3986018" y="2679311"/>
            <a:ext cx="1124667" cy="9725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733" y="3255765"/>
            <a:ext cx="500997" cy="5104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30" r="14918"/>
          <a:stretch/>
        </p:blipFill>
        <p:spPr>
          <a:xfrm>
            <a:off x="3988119" y="3795890"/>
            <a:ext cx="1124667" cy="9510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899" y="4618592"/>
            <a:ext cx="514779" cy="511601"/>
          </a:xfrm>
          <a:prstGeom prst="rect">
            <a:avLst/>
          </a:prstGeom>
        </p:spPr>
      </p:pic>
      <p:grpSp>
        <p:nvGrpSpPr>
          <p:cNvPr id="38" name="Группа 37"/>
          <p:cNvGrpSpPr/>
          <p:nvPr/>
        </p:nvGrpSpPr>
        <p:grpSpPr>
          <a:xfrm>
            <a:off x="2" y="0"/>
            <a:ext cx="9143999" cy="271642"/>
            <a:chOff x="-12794" y="-2074"/>
            <a:chExt cx="6876256" cy="271642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2295358" y="-2073"/>
              <a:ext cx="2281009" cy="267493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cap="small" dirty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условия жизни</a:t>
              </a:r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-12794" y="-2074"/>
              <a:ext cx="2311204" cy="27164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cap="small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география</a:t>
              </a:r>
              <a:endParaRPr lang="ru-RU" sz="1400" cap="small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41" name="Прямоугольник 40"/>
            <p:cNvSpPr/>
            <p:nvPr/>
          </p:nvSpPr>
          <p:spPr>
            <a:xfrm>
              <a:off x="4576367" y="0"/>
              <a:ext cx="2287095" cy="26749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cap="small" dirty="0" smtClean="0">
                  <a:solidFill>
                    <a:schemeClr val="bg1">
                      <a:lumMod val="50000"/>
                    </a:schemeClr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карьера в образовании</a:t>
              </a:r>
              <a:endParaRPr lang="ru-RU" sz="1400" cap="small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513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IW5.mxVrjSE2.E.nsjRV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nHomRQjVKZ8aClImR6KZ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zu03e3zRNqz170AamR5o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zu03e3zRNqz170AamR5o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nHomRQjVKZ8aClImR6KZ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ogo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mC2ctswOxS7BgiR6VJdK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mC2ctswOxS7BgiR6VJdK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UVaNioeQEy1srSxzx_jY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irm Format - template">
  <a:themeElements>
    <a:clrScheme name="McKinsey Cyan-Blue">
      <a:dk1>
        <a:srgbClr val="000000"/>
      </a:dk1>
      <a:lt1>
        <a:srgbClr val="FFFFFF"/>
      </a:lt1>
      <a:dk2>
        <a:srgbClr val="002960"/>
      </a:dk2>
      <a:lt2>
        <a:srgbClr val="FFFFFF"/>
      </a:lt2>
      <a:accent1>
        <a:srgbClr val="C9F0FF"/>
      </a:accent1>
      <a:accent2>
        <a:srgbClr val="00ADEF"/>
      </a:accent2>
      <a:accent3>
        <a:srgbClr val="0065BD"/>
      </a:accent3>
      <a:accent4>
        <a:srgbClr val="002960"/>
      </a:accent4>
      <a:accent5>
        <a:srgbClr val="F27F00"/>
      </a:accent5>
      <a:accent6>
        <a:srgbClr val="808080"/>
      </a:accent6>
      <a:hlink>
        <a:srgbClr val="006983"/>
      </a:hlink>
      <a:folHlink>
        <a:srgbClr val="333333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5875">
          <a:solidFill>
            <a:schemeClr val="accent6">
              <a:lumMod val="50000"/>
            </a:schemeClr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>
            <a:latin typeface="Segoe UI" panose="020B0502040204020203" pitchFamily="34" charset="0"/>
            <a:cs typeface="Segoe UI" panose="020B0502040204020203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cKinsey Grey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5C5C5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5BD"/>
        </a:hlink>
        <a:folHlink>
          <a:srgbClr val="0029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Kinsey Cyan-Blue">
        <a:dk1>
          <a:srgbClr val="000000"/>
        </a:dk1>
        <a:lt1>
          <a:srgbClr val="FFFFFF"/>
        </a:lt1>
        <a:dk2>
          <a:srgbClr val="002960"/>
        </a:dk2>
        <a:lt2>
          <a:srgbClr val="FFFFFF"/>
        </a:lt2>
        <a:accent1>
          <a:srgbClr val="C9F0FF"/>
        </a:accent1>
        <a:accent2>
          <a:srgbClr val="00ADEF"/>
        </a:accent2>
        <a:accent3>
          <a:srgbClr val="0065BD"/>
        </a:accent3>
        <a:accent4>
          <a:srgbClr val="002960"/>
        </a:accent4>
        <a:accent5>
          <a:srgbClr val="F27F00"/>
        </a:accent5>
        <a:accent6>
          <a:srgbClr val="808080"/>
        </a:accent6>
        <a:hlink>
          <a:srgbClr val="006983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Firm Format - template - LOP - wide" id="{DD73C246-DC5E-4DA6-ABF3-A4E578746507}" vid="{C17FF687-B170-4E53-9FDA-120FBB4AA91D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13629</TotalTime>
  <Words>1224</Words>
  <Application>Microsoft Office PowerPoint</Application>
  <PresentationFormat>Экран (16:9)</PresentationFormat>
  <Paragraphs>299</Paragraphs>
  <Slides>12</Slides>
  <Notes>11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Воздушный поток</vt:lpstr>
      <vt:lpstr>Firm Format - template</vt:lpstr>
      <vt:lpstr>Слайд think-cell</vt:lpstr>
      <vt:lpstr>САЛЕХАРД – город,  где тебя ждут!</vt:lpstr>
      <vt:lpstr>Презентация PowerPoint</vt:lpstr>
      <vt:lpstr>САЛЕХАРД –  единственный в мире город на Полярном круге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Маркова Елена Викторовна</dc:creator>
  <cp:lastModifiedBy>user</cp:lastModifiedBy>
  <cp:revision>646</cp:revision>
  <cp:lastPrinted>2021-04-22T10:42:04Z</cp:lastPrinted>
  <dcterms:created xsi:type="dcterms:W3CDTF">2021-03-16T05:53:12Z</dcterms:created>
  <dcterms:modified xsi:type="dcterms:W3CDTF">2022-04-08T09:39:07Z</dcterms:modified>
</cp:coreProperties>
</file>