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68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A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58919" y="5342655"/>
            <a:ext cx="3152774" cy="42005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54725" y="1528219"/>
            <a:ext cx="5378549" cy="1038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A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44277" y="248709"/>
            <a:ext cx="17811750" cy="9810750"/>
          </a:xfrm>
          <a:custGeom>
            <a:avLst/>
            <a:gdLst/>
            <a:ahLst/>
            <a:cxnLst/>
            <a:rect l="l" t="t" r="r" b="b"/>
            <a:pathLst>
              <a:path w="17811750" h="9810750">
                <a:moveTo>
                  <a:pt x="17811748" y="9810749"/>
                </a:moveTo>
                <a:lnTo>
                  <a:pt x="0" y="9810749"/>
                </a:lnTo>
                <a:lnTo>
                  <a:pt x="0" y="0"/>
                </a:lnTo>
                <a:lnTo>
                  <a:pt x="17811748" y="0"/>
                </a:lnTo>
                <a:lnTo>
                  <a:pt x="17811748" y="9810749"/>
                </a:lnTo>
                <a:close/>
              </a:path>
            </a:pathLst>
          </a:custGeom>
          <a:solidFill>
            <a:srgbClr val="F7F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50" b="1" i="0">
                <a:solidFill>
                  <a:srgbClr val="F7AB3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7D6A7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50" b="1" i="0">
                <a:solidFill>
                  <a:srgbClr val="F7AB3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50" b="1" i="0">
                <a:solidFill>
                  <a:srgbClr val="F7AB3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A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42995" y="985585"/>
            <a:ext cx="9802009" cy="1802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50" b="1" i="0">
                <a:solidFill>
                  <a:srgbClr val="F7AB3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4429" y="3291579"/>
            <a:ext cx="16239141" cy="4092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7D6A7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5491480"/>
          </a:xfrm>
          <a:custGeom>
            <a:avLst/>
            <a:gdLst/>
            <a:ahLst/>
            <a:cxnLst/>
            <a:rect l="l" t="t" r="r" b="b"/>
            <a:pathLst>
              <a:path w="18288000" h="5491480">
                <a:moveTo>
                  <a:pt x="0" y="5491118"/>
                </a:moveTo>
                <a:lnTo>
                  <a:pt x="18287998" y="5491118"/>
                </a:lnTo>
                <a:lnTo>
                  <a:pt x="18287998" y="0"/>
                </a:lnTo>
                <a:lnTo>
                  <a:pt x="0" y="0"/>
                </a:lnTo>
                <a:lnTo>
                  <a:pt x="0" y="5491118"/>
                </a:lnTo>
                <a:close/>
              </a:path>
            </a:pathLst>
          </a:custGeom>
          <a:solidFill>
            <a:srgbClr val="F7A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91118"/>
            <a:ext cx="18288000" cy="4796155"/>
          </a:xfrm>
          <a:custGeom>
            <a:avLst/>
            <a:gdLst/>
            <a:ahLst/>
            <a:cxnLst/>
            <a:rect l="l" t="t" r="r" b="b"/>
            <a:pathLst>
              <a:path w="18288000" h="4796155">
                <a:moveTo>
                  <a:pt x="0" y="0"/>
                </a:moveTo>
                <a:lnTo>
                  <a:pt x="18287999" y="0"/>
                </a:lnTo>
                <a:lnTo>
                  <a:pt x="18287999" y="4795880"/>
                </a:lnTo>
                <a:lnTo>
                  <a:pt x="0" y="4795880"/>
                </a:lnTo>
                <a:lnTo>
                  <a:pt x="0" y="0"/>
                </a:lnTo>
                <a:close/>
              </a:path>
            </a:pathLst>
          </a:custGeom>
          <a:solidFill>
            <a:srgbClr val="F7F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60091" y="7215240"/>
            <a:ext cx="8664575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00" spc="75" dirty="0">
                <a:solidFill>
                  <a:srgbClr val="F7AB38"/>
                </a:solidFill>
                <a:latin typeface="Cambria"/>
                <a:cs typeface="Cambria"/>
              </a:rPr>
              <a:t>Practical</a:t>
            </a:r>
            <a:r>
              <a:rPr sz="5900" spc="405" dirty="0">
                <a:solidFill>
                  <a:srgbClr val="F7AB38"/>
                </a:solidFill>
                <a:latin typeface="Cambria"/>
                <a:cs typeface="Cambria"/>
              </a:rPr>
              <a:t> </a:t>
            </a:r>
            <a:r>
              <a:rPr sz="5900" spc="-25" dirty="0">
                <a:solidFill>
                  <a:srgbClr val="F7AB38"/>
                </a:solidFill>
                <a:latin typeface="Cambria"/>
                <a:cs typeface="Cambria"/>
              </a:rPr>
              <a:t>lesson</a:t>
            </a:r>
            <a:r>
              <a:rPr sz="5900" spc="409" dirty="0">
                <a:solidFill>
                  <a:srgbClr val="F7AB38"/>
                </a:solidFill>
                <a:latin typeface="Cambria"/>
                <a:cs typeface="Cambria"/>
              </a:rPr>
              <a:t> </a:t>
            </a:r>
            <a:r>
              <a:rPr sz="5900" spc="95" dirty="0">
                <a:solidFill>
                  <a:srgbClr val="F7AB38"/>
                </a:solidFill>
                <a:latin typeface="Cambria"/>
                <a:cs typeface="Cambria"/>
              </a:rPr>
              <a:t>in</a:t>
            </a:r>
            <a:r>
              <a:rPr sz="5900" spc="405" dirty="0">
                <a:solidFill>
                  <a:srgbClr val="F7AB38"/>
                </a:solidFill>
                <a:latin typeface="Cambria"/>
                <a:cs typeface="Cambria"/>
              </a:rPr>
              <a:t> </a:t>
            </a:r>
            <a:r>
              <a:rPr sz="5900" spc="65" dirty="0">
                <a:solidFill>
                  <a:srgbClr val="F7AB38"/>
                </a:solidFill>
                <a:latin typeface="Cambria"/>
                <a:cs typeface="Cambria"/>
              </a:rPr>
              <a:t>English</a:t>
            </a:r>
            <a:endParaRPr sz="59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6981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4277" y="248709"/>
            <a:ext cx="17811750" cy="9810750"/>
            <a:chOff x="244277" y="248709"/>
            <a:chExt cx="17811750" cy="9810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9699" y="6666945"/>
              <a:ext cx="133350" cy="133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9699" y="7247970"/>
              <a:ext cx="133350" cy="1333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9699" y="7828995"/>
              <a:ext cx="133350" cy="1333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9699" y="8410020"/>
              <a:ext cx="133350" cy="13334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16000" y="1708847"/>
            <a:ext cx="15980410" cy="7578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3664">
              <a:lnSpc>
                <a:spcPct val="115500"/>
              </a:lnSpc>
              <a:spcBef>
                <a:spcPts val="100"/>
              </a:spcBef>
            </a:pP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High </a:t>
            </a:r>
            <a:r>
              <a:rPr sz="3300" spc="40" dirty="0">
                <a:solidFill>
                  <a:srgbClr val="7D6A73"/>
                </a:solidFill>
                <a:latin typeface="Tahoma"/>
                <a:cs typeface="Tahoma"/>
              </a:rPr>
              <a:t>school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students 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are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usually </a:t>
            </a:r>
            <a:r>
              <a:rPr sz="3300" spc="-20" dirty="0">
                <a:solidFill>
                  <a:srgbClr val="7D6A73"/>
                </a:solidFill>
                <a:latin typeface="Tahoma"/>
                <a:cs typeface="Tahoma"/>
              </a:rPr>
              <a:t>given an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excerpt 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from </a:t>
            </a:r>
            <a:r>
              <a:rPr sz="3300" spc="-70" dirty="0">
                <a:solidFill>
                  <a:srgbClr val="7D6A73"/>
                </a:solidFill>
                <a:latin typeface="Tahoma"/>
                <a:cs typeface="Tahoma"/>
              </a:rPr>
              <a:t>a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letter 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from </a:t>
            </a:r>
            <a:r>
              <a:rPr sz="3300" spc="-70" dirty="0">
                <a:solidFill>
                  <a:srgbClr val="7D6A73"/>
                </a:solidFill>
                <a:latin typeface="Tahoma"/>
                <a:cs typeface="Tahoma"/>
              </a:rPr>
              <a:t>a </a:t>
            </a:r>
            <a:r>
              <a:rPr sz="3300" spc="50" dirty="0">
                <a:solidFill>
                  <a:srgbClr val="7D6A73"/>
                </a:solidFill>
                <a:latin typeface="Tahoma"/>
                <a:cs typeface="Tahoma"/>
              </a:rPr>
              <a:t>potential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pen 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friend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during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0" dirty="0">
                <a:solidFill>
                  <a:srgbClr val="7D6A73"/>
                </a:solidFill>
                <a:latin typeface="Tahoma"/>
                <a:cs typeface="Tahoma"/>
              </a:rPr>
              <a:t>an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60" dirty="0">
                <a:solidFill>
                  <a:srgbClr val="7D6A73"/>
                </a:solidFill>
                <a:latin typeface="Tahoma"/>
                <a:cs typeface="Tahoma"/>
              </a:rPr>
              <a:t>exam.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60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letter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contains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some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news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and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several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questions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5" dirty="0">
                <a:solidFill>
                  <a:srgbClr val="7D6A73"/>
                </a:solidFill>
                <a:latin typeface="Tahoma"/>
                <a:cs typeface="Tahoma"/>
              </a:rPr>
              <a:t>where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you </a:t>
            </a:r>
            <a:r>
              <a:rPr sz="3300" spc="-101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are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asked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for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opinions,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advice,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5" dirty="0">
                <a:solidFill>
                  <a:srgbClr val="7D6A73"/>
                </a:solidFill>
                <a:latin typeface="Tahoma"/>
                <a:cs typeface="Tahoma"/>
              </a:rPr>
              <a:t>etc.</a:t>
            </a:r>
            <a:endParaRPr sz="3300">
              <a:latin typeface="Tahoma"/>
              <a:cs typeface="Tahoma"/>
            </a:endParaRPr>
          </a:p>
          <a:p>
            <a:pPr marL="12700" marR="445134" indent="92075">
              <a:lnSpc>
                <a:spcPct val="115500"/>
              </a:lnSpc>
            </a:pPr>
            <a:r>
              <a:rPr sz="3300" spc="-145" dirty="0">
                <a:solidFill>
                  <a:srgbClr val="7D6A73"/>
                </a:solidFill>
                <a:latin typeface="Tahoma"/>
                <a:cs typeface="Tahoma"/>
              </a:rPr>
              <a:t>It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is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required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5" dirty="0">
                <a:solidFill>
                  <a:srgbClr val="7D6A73"/>
                </a:solidFill>
                <a:latin typeface="Tahoma"/>
                <a:cs typeface="Tahoma"/>
              </a:rPr>
              <a:t>to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write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70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response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letter,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starting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with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your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short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return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address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40" dirty="0">
                <a:solidFill>
                  <a:srgbClr val="7D6A73"/>
                </a:solidFill>
                <a:latin typeface="Tahoma"/>
                <a:cs typeface="Tahoma"/>
              </a:rPr>
              <a:t>in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 </a:t>
            </a:r>
            <a:r>
              <a:rPr sz="3300" spc="-101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upper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right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corner,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date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under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address,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greetings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and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ending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with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70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farewell 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phrase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and </a:t>
            </a:r>
            <a:r>
              <a:rPr sz="3300" spc="-35" dirty="0">
                <a:solidFill>
                  <a:srgbClr val="7D6A73"/>
                </a:solidFill>
                <a:latin typeface="Tahoma"/>
                <a:cs typeface="Tahoma"/>
              </a:rPr>
              <a:t>name. </a:t>
            </a:r>
            <a:r>
              <a:rPr sz="3300" spc="-60" dirty="0">
                <a:solidFill>
                  <a:srgbClr val="7D6A73"/>
                </a:solidFill>
                <a:latin typeface="Tahoma"/>
                <a:cs typeface="Tahoma"/>
              </a:rPr>
              <a:t>The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requirements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for the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letter 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are </a:t>
            </a:r>
            <a:r>
              <a:rPr sz="3300" spc="-110" dirty="0">
                <a:solidFill>
                  <a:srgbClr val="7D6A73"/>
                </a:solidFill>
                <a:latin typeface="Tahoma"/>
                <a:cs typeface="Tahoma"/>
              </a:rPr>
              <a:t>100-140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words. </a:t>
            </a: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Volume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requirements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must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0" dirty="0">
                <a:solidFill>
                  <a:srgbClr val="7D6A73"/>
                </a:solidFill>
                <a:latin typeface="Tahoma"/>
                <a:cs typeface="Tahoma"/>
              </a:rPr>
              <a:t>be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met.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0" dirty="0">
                <a:solidFill>
                  <a:srgbClr val="7D6A73"/>
                </a:solidFill>
                <a:latin typeface="Tahoma"/>
                <a:cs typeface="Tahoma"/>
              </a:rPr>
              <a:t>Remember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that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necessary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repeatable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elements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of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 </a:t>
            </a:r>
            <a:r>
              <a:rPr sz="3300" spc="-101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letter</a:t>
            </a:r>
            <a:r>
              <a:rPr sz="3300" spc="-24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95" dirty="0">
                <a:solidFill>
                  <a:srgbClr val="7D6A73"/>
                </a:solidFill>
                <a:latin typeface="Tahoma"/>
                <a:cs typeface="Tahoma"/>
              </a:rPr>
              <a:t>are:</a:t>
            </a:r>
            <a:endParaRPr sz="3300">
              <a:latin typeface="Tahoma"/>
              <a:cs typeface="Tahoma"/>
            </a:endParaRPr>
          </a:p>
          <a:p>
            <a:pPr marL="724535">
              <a:lnSpc>
                <a:spcPct val="100000"/>
              </a:lnSpc>
              <a:spcBef>
                <a:spcPts val="615"/>
              </a:spcBef>
            </a:pP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address,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addressing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form</a:t>
            </a:r>
            <a:r>
              <a:rPr sz="3300" spc="-24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90" dirty="0">
                <a:solidFill>
                  <a:srgbClr val="F7AB38"/>
                </a:solidFill>
                <a:latin typeface="Tahoma"/>
                <a:cs typeface="Tahoma"/>
              </a:rPr>
              <a:t>(Dear</a:t>
            </a:r>
            <a:r>
              <a:rPr sz="3300" spc="-240" dirty="0">
                <a:solidFill>
                  <a:srgbClr val="F7AB38"/>
                </a:solidFill>
                <a:latin typeface="Tahoma"/>
                <a:cs typeface="Tahoma"/>
              </a:rPr>
              <a:t> </a:t>
            </a:r>
            <a:r>
              <a:rPr sz="3300" spc="-55" dirty="0">
                <a:solidFill>
                  <a:srgbClr val="F7AB38"/>
                </a:solidFill>
                <a:latin typeface="Tahoma"/>
                <a:cs typeface="Tahoma"/>
              </a:rPr>
              <a:t>Alice)</a:t>
            </a:r>
            <a:r>
              <a:rPr sz="3300" spc="-55" dirty="0">
                <a:solidFill>
                  <a:srgbClr val="7D6A73"/>
                </a:solidFill>
                <a:latin typeface="Tahoma"/>
                <a:cs typeface="Tahoma"/>
              </a:rPr>
              <a:t>;</a:t>
            </a:r>
            <a:endParaRPr sz="3300">
              <a:latin typeface="Tahoma"/>
              <a:cs typeface="Tahoma"/>
            </a:endParaRPr>
          </a:p>
          <a:p>
            <a:pPr marL="724535" marR="30480">
              <a:lnSpc>
                <a:spcPct val="115500"/>
              </a:lnSpc>
            </a:pP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thanks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for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received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letter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45" dirty="0">
                <a:solidFill>
                  <a:srgbClr val="F7AB38"/>
                </a:solidFill>
                <a:latin typeface="Tahoma"/>
                <a:cs typeface="Tahoma"/>
              </a:rPr>
              <a:t>(Thanks</a:t>
            </a:r>
            <a:r>
              <a:rPr sz="3300" spc="-229" dirty="0">
                <a:solidFill>
                  <a:srgbClr val="F7AB38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F7AB38"/>
                </a:solidFill>
                <a:latin typeface="Tahoma"/>
                <a:cs typeface="Tahoma"/>
              </a:rPr>
              <a:t>for</a:t>
            </a:r>
            <a:r>
              <a:rPr sz="3300" spc="-235" dirty="0">
                <a:solidFill>
                  <a:srgbClr val="F7AB38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F7AB38"/>
                </a:solidFill>
                <a:latin typeface="Tahoma"/>
                <a:cs typeface="Tahoma"/>
              </a:rPr>
              <a:t>your</a:t>
            </a:r>
            <a:r>
              <a:rPr sz="3300" spc="-229" dirty="0">
                <a:solidFill>
                  <a:srgbClr val="F7AB38"/>
                </a:solidFill>
                <a:latin typeface="Tahoma"/>
                <a:cs typeface="Tahoma"/>
              </a:rPr>
              <a:t> </a:t>
            </a:r>
            <a:r>
              <a:rPr sz="3300" spc="20" dirty="0">
                <a:solidFill>
                  <a:srgbClr val="F7AB38"/>
                </a:solidFill>
                <a:latin typeface="Tahoma"/>
                <a:cs typeface="Tahoma"/>
              </a:rPr>
              <a:t>letter/</a:t>
            </a:r>
            <a:r>
              <a:rPr sz="3300" spc="-235" dirty="0">
                <a:solidFill>
                  <a:srgbClr val="F7AB38"/>
                </a:solidFill>
                <a:latin typeface="Tahoma"/>
                <a:cs typeface="Tahoma"/>
              </a:rPr>
              <a:t> </a:t>
            </a:r>
            <a:r>
              <a:rPr sz="3300" spc="-145" dirty="0">
                <a:solidFill>
                  <a:srgbClr val="F7AB38"/>
                </a:solidFill>
                <a:latin typeface="Tahoma"/>
                <a:cs typeface="Tahoma"/>
              </a:rPr>
              <a:t>It</a:t>
            </a:r>
            <a:r>
              <a:rPr sz="3300" spc="-229" dirty="0">
                <a:solidFill>
                  <a:srgbClr val="F7AB38"/>
                </a:solidFill>
                <a:latin typeface="Tahoma"/>
                <a:cs typeface="Tahoma"/>
              </a:rPr>
              <a:t> </a:t>
            </a:r>
            <a:r>
              <a:rPr sz="3300" spc="-40" dirty="0">
                <a:solidFill>
                  <a:srgbClr val="F7AB38"/>
                </a:solidFill>
                <a:latin typeface="Tahoma"/>
                <a:cs typeface="Tahoma"/>
              </a:rPr>
              <a:t>was</a:t>
            </a:r>
            <a:r>
              <a:rPr sz="3300" spc="-235" dirty="0">
                <a:solidFill>
                  <a:srgbClr val="F7AB38"/>
                </a:solidFill>
                <a:latin typeface="Tahoma"/>
                <a:cs typeface="Tahoma"/>
              </a:rPr>
              <a:t> </a:t>
            </a:r>
            <a:r>
              <a:rPr sz="3300" spc="-25" dirty="0">
                <a:solidFill>
                  <a:srgbClr val="F7AB38"/>
                </a:solidFill>
                <a:latin typeface="Tahoma"/>
                <a:cs typeface="Tahoma"/>
              </a:rPr>
              <a:t>great</a:t>
            </a:r>
            <a:r>
              <a:rPr sz="3300" spc="-229" dirty="0">
                <a:solidFill>
                  <a:srgbClr val="F7AB38"/>
                </a:solidFill>
                <a:latin typeface="Tahoma"/>
                <a:cs typeface="Tahoma"/>
              </a:rPr>
              <a:t> </a:t>
            </a:r>
            <a:r>
              <a:rPr sz="3300" spc="35" dirty="0">
                <a:solidFill>
                  <a:srgbClr val="F7AB38"/>
                </a:solidFill>
                <a:latin typeface="Tahoma"/>
                <a:cs typeface="Tahoma"/>
              </a:rPr>
              <a:t>to</a:t>
            </a:r>
            <a:r>
              <a:rPr sz="3300" spc="-235" dirty="0">
                <a:solidFill>
                  <a:srgbClr val="F7AB38"/>
                </a:solidFill>
                <a:latin typeface="Tahoma"/>
                <a:cs typeface="Tahoma"/>
              </a:rPr>
              <a:t> </a:t>
            </a:r>
            <a:r>
              <a:rPr sz="3300" spc="-20" dirty="0">
                <a:solidFill>
                  <a:srgbClr val="F7AB38"/>
                </a:solidFill>
                <a:latin typeface="Tahoma"/>
                <a:cs typeface="Tahoma"/>
              </a:rPr>
              <a:t>hear</a:t>
            </a:r>
            <a:r>
              <a:rPr sz="3300" spc="-229" dirty="0">
                <a:solidFill>
                  <a:srgbClr val="F7AB38"/>
                </a:solidFill>
                <a:latin typeface="Tahoma"/>
                <a:cs typeface="Tahoma"/>
              </a:rPr>
              <a:t> </a:t>
            </a:r>
            <a:r>
              <a:rPr sz="3300" spc="5" dirty="0">
                <a:solidFill>
                  <a:srgbClr val="F7AB38"/>
                </a:solidFill>
                <a:latin typeface="Tahoma"/>
                <a:cs typeface="Tahoma"/>
              </a:rPr>
              <a:t>from</a:t>
            </a:r>
            <a:r>
              <a:rPr sz="3300" spc="-235" dirty="0">
                <a:solidFill>
                  <a:srgbClr val="F7AB38"/>
                </a:solidFill>
                <a:latin typeface="Tahoma"/>
                <a:cs typeface="Tahoma"/>
              </a:rPr>
              <a:t> </a:t>
            </a:r>
            <a:r>
              <a:rPr sz="3300" spc="-105" dirty="0">
                <a:solidFill>
                  <a:srgbClr val="F7AB38"/>
                </a:solidFill>
                <a:latin typeface="Tahoma"/>
                <a:cs typeface="Tahoma"/>
              </a:rPr>
              <a:t>you)</a:t>
            </a:r>
            <a:r>
              <a:rPr sz="3300" spc="-105" dirty="0">
                <a:solidFill>
                  <a:srgbClr val="7D6A73"/>
                </a:solidFill>
                <a:latin typeface="Tahoma"/>
                <a:cs typeface="Tahoma"/>
              </a:rPr>
              <a:t>; </a:t>
            </a:r>
            <a:r>
              <a:rPr sz="3300" spc="-101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5" dirty="0">
                <a:solidFill>
                  <a:srgbClr val="7D6A73"/>
                </a:solidFill>
                <a:latin typeface="Tahoma"/>
                <a:cs typeface="Tahoma"/>
              </a:rPr>
              <a:t>f</a:t>
            </a:r>
            <a:r>
              <a:rPr sz="3300" spc="120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n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85" dirty="0">
                <a:solidFill>
                  <a:srgbClr val="7D6A73"/>
                </a:solidFill>
                <a:latin typeface="Tahoma"/>
                <a:cs typeface="Tahoma"/>
              </a:rPr>
              <a:t>l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70" dirty="0">
                <a:solidFill>
                  <a:srgbClr val="7D6A73"/>
                </a:solidFill>
                <a:latin typeface="Tahoma"/>
                <a:cs typeface="Tahoma"/>
              </a:rPr>
              <a:t>p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hr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95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3300" spc="-24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00" dirty="0">
                <a:solidFill>
                  <a:srgbClr val="F7AB38"/>
                </a:solidFill>
                <a:latin typeface="Tahoma"/>
                <a:cs typeface="Tahoma"/>
              </a:rPr>
              <a:t>(</a:t>
            </a:r>
            <a:r>
              <a:rPr sz="3300" spc="150" dirty="0">
                <a:solidFill>
                  <a:srgbClr val="F7AB38"/>
                </a:solidFill>
                <a:latin typeface="Tahoma"/>
                <a:cs typeface="Tahoma"/>
              </a:rPr>
              <a:t>l</a:t>
            </a:r>
            <a:r>
              <a:rPr sz="3300" spc="120" dirty="0">
                <a:solidFill>
                  <a:srgbClr val="F7AB38"/>
                </a:solidFill>
                <a:latin typeface="Tahoma"/>
                <a:cs typeface="Tahoma"/>
              </a:rPr>
              <a:t>i</a:t>
            </a:r>
            <a:r>
              <a:rPr sz="3300" spc="50" dirty="0">
                <a:solidFill>
                  <a:srgbClr val="F7AB38"/>
                </a:solidFill>
                <a:latin typeface="Tahoma"/>
                <a:cs typeface="Tahoma"/>
              </a:rPr>
              <a:t>k</a:t>
            </a:r>
            <a:r>
              <a:rPr sz="3300" spc="-105" dirty="0">
                <a:solidFill>
                  <a:srgbClr val="F7AB38"/>
                </a:solidFill>
                <a:latin typeface="Tahoma"/>
                <a:cs typeface="Tahoma"/>
              </a:rPr>
              <a:t>e</a:t>
            </a:r>
            <a:r>
              <a:rPr sz="3300" spc="-240" dirty="0">
                <a:solidFill>
                  <a:srgbClr val="F7AB38"/>
                </a:solidFill>
                <a:latin typeface="Tahoma"/>
                <a:cs typeface="Tahoma"/>
              </a:rPr>
              <a:t> </a:t>
            </a:r>
            <a:r>
              <a:rPr sz="3300" spc="-320" dirty="0">
                <a:solidFill>
                  <a:srgbClr val="F7AB38"/>
                </a:solidFill>
                <a:latin typeface="Tahoma"/>
                <a:cs typeface="Tahoma"/>
              </a:rPr>
              <a:t>W</a:t>
            </a:r>
            <a:r>
              <a:rPr sz="3300" spc="20" dirty="0">
                <a:solidFill>
                  <a:srgbClr val="F7AB38"/>
                </a:solidFill>
                <a:latin typeface="Tahoma"/>
                <a:cs typeface="Tahoma"/>
              </a:rPr>
              <a:t>r</a:t>
            </a:r>
            <a:r>
              <a:rPr sz="3300" spc="120" dirty="0">
                <a:solidFill>
                  <a:srgbClr val="F7AB38"/>
                </a:solidFill>
                <a:latin typeface="Tahoma"/>
                <a:cs typeface="Tahoma"/>
              </a:rPr>
              <a:t>i</a:t>
            </a:r>
            <a:r>
              <a:rPr sz="3300" spc="75" dirty="0">
                <a:solidFill>
                  <a:srgbClr val="F7AB38"/>
                </a:solidFill>
                <a:latin typeface="Tahoma"/>
                <a:cs typeface="Tahoma"/>
              </a:rPr>
              <a:t>t</a:t>
            </a:r>
            <a:r>
              <a:rPr sz="3300" spc="-105" dirty="0">
                <a:solidFill>
                  <a:srgbClr val="F7AB38"/>
                </a:solidFill>
                <a:latin typeface="Tahoma"/>
                <a:cs typeface="Tahoma"/>
              </a:rPr>
              <a:t>e</a:t>
            </a:r>
            <a:r>
              <a:rPr sz="3300" spc="-240" dirty="0">
                <a:solidFill>
                  <a:srgbClr val="F7AB38"/>
                </a:solidFill>
                <a:latin typeface="Tahoma"/>
                <a:cs typeface="Tahoma"/>
              </a:rPr>
              <a:t> </a:t>
            </a:r>
            <a:r>
              <a:rPr sz="3300" spc="-30" dirty="0">
                <a:solidFill>
                  <a:srgbClr val="F7AB38"/>
                </a:solidFill>
                <a:latin typeface="Tahoma"/>
                <a:cs typeface="Tahoma"/>
              </a:rPr>
              <a:t>s</a:t>
            </a:r>
            <a:r>
              <a:rPr sz="3300" spc="60" dirty="0">
                <a:solidFill>
                  <a:srgbClr val="F7AB38"/>
                </a:solidFill>
                <a:latin typeface="Tahoma"/>
                <a:cs typeface="Tahoma"/>
              </a:rPr>
              <a:t>oo</a:t>
            </a:r>
            <a:r>
              <a:rPr sz="3300" spc="30" dirty="0">
                <a:solidFill>
                  <a:srgbClr val="F7AB38"/>
                </a:solidFill>
                <a:latin typeface="Tahoma"/>
                <a:cs typeface="Tahoma"/>
              </a:rPr>
              <a:t>n</a:t>
            </a:r>
            <a:r>
              <a:rPr sz="3300" spc="-180" dirty="0">
                <a:solidFill>
                  <a:srgbClr val="F7AB38"/>
                </a:solidFill>
                <a:latin typeface="Tahoma"/>
                <a:cs typeface="Tahoma"/>
              </a:rPr>
              <a:t>.</a:t>
            </a:r>
            <a:r>
              <a:rPr sz="3300" spc="-240" dirty="0">
                <a:solidFill>
                  <a:srgbClr val="F7AB38"/>
                </a:solidFill>
                <a:latin typeface="Tahoma"/>
                <a:cs typeface="Tahoma"/>
              </a:rPr>
              <a:t> </a:t>
            </a:r>
            <a:r>
              <a:rPr sz="3300" spc="60" dirty="0">
                <a:solidFill>
                  <a:srgbClr val="F7AB38"/>
                </a:solidFill>
                <a:latin typeface="Tahoma"/>
                <a:cs typeface="Tahoma"/>
              </a:rPr>
              <a:t>B</a:t>
            </a:r>
            <a:r>
              <a:rPr sz="3300" spc="-40" dirty="0">
                <a:solidFill>
                  <a:srgbClr val="F7AB38"/>
                </a:solidFill>
                <a:latin typeface="Tahoma"/>
                <a:cs typeface="Tahoma"/>
              </a:rPr>
              <a:t>e</a:t>
            </a:r>
            <a:r>
              <a:rPr sz="3300" spc="-30" dirty="0">
                <a:solidFill>
                  <a:srgbClr val="F7AB38"/>
                </a:solidFill>
                <a:latin typeface="Tahoma"/>
                <a:cs typeface="Tahoma"/>
              </a:rPr>
              <a:t>s</a:t>
            </a:r>
            <a:r>
              <a:rPr sz="3300" spc="10" dirty="0">
                <a:solidFill>
                  <a:srgbClr val="F7AB38"/>
                </a:solidFill>
                <a:latin typeface="Tahoma"/>
                <a:cs typeface="Tahoma"/>
              </a:rPr>
              <a:t>t</a:t>
            </a:r>
            <a:r>
              <a:rPr sz="3300" spc="-240" dirty="0">
                <a:solidFill>
                  <a:srgbClr val="F7AB38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F7AB38"/>
                </a:solidFill>
                <a:latin typeface="Tahoma"/>
                <a:cs typeface="Tahoma"/>
              </a:rPr>
              <a:t>w</a:t>
            </a:r>
            <a:r>
              <a:rPr sz="3300" spc="120" dirty="0">
                <a:solidFill>
                  <a:srgbClr val="F7AB38"/>
                </a:solidFill>
                <a:latin typeface="Tahoma"/>
                <a:cs typeface="Tahoma"/>
              </a:rPr>
              <a:t>i</a:t>
            </a:r>
            <a:r>
              <a:rPr sz="3300" spc="-30" dirty="0">
                <a:solidFill>
                  <a:srgbClr val="F7AB38"/>
                </a:solidFill>
                <a:latin typeface="Tahoma"/>
                <a:cs typeface="Tahoma"/>
              </a:rPr>
              <a:t>s</a:t>
            </a:r>
            <a:r>
              <a:rPr sz="3300" spc="20" dirty="0">
                <a:solidFill>
                  <a:srgbClr val="F7AB38"/>
                </a:solidFill>
                <a:latin typeface="Tahoma"/>
                <a:cs typeface="Tahoma"/>
              </a:rPr>
              <a:t>h</a:t>
            </a:r>
            <a:r>
              <a:rPr sz="3300" spc="-40" dirty="0">
                <a:solidFill>
                  <a:srgbClr val="F7AB38"/>
                </a:solidFill>
                <a:latin typeface="Tahoma"/>
                <a:cs typeface="Tahoma"/>
              </a:rPr>
              <a:t>e</a:t>
            </a:r>
            <a:r>
              <a:rPr sz="3300" spc="-30" dirty="0">
                <a:solidFill>
                  <a:srgbClr val="F7AB38"/>
                </a:solidFill>
                <a:latin typeface="Tahoma"/>
                <a:cs typeface="Tahoma"/>
              </a:rPr>
              <a:t>s</a:t>
            </a:r>
            <a:r>
              <a:rPr sz="3300" spc="-200" dirty="0">
                <a:solidFill>
                  <a:srgbClr val="F7AB38"/>
                </a:solidFill>
                <a:latin typeface="Tahoma"/>
                <a:cs typeface="Tahoma"/>
              </a:rPr>
              <a:t>)</a:t>
            </a:r>
            <a:r>
              <a:rPr sz="3300" spc="-345" dirty="0">
                <a:solidFill>
                  <a:srgbClr val="7D6A73"/>
                </a:solidFill>
                <a:latin typeface="Tahoma"/>
                <a:cs typeface="Tahoma"/>
              </a:rPr>
              <a:t>;</a:t>
            </a:r>
            <a:endParaRPr sz="3300">
              <a:latin typeface="Tahoma"/>
              <a:cs typeface="Tahoma"/>
            </a:endParaRPr>
          </a:p>
          <a:p>
            <a:pPr marL="724535">
              <a:lnSpc>
                <a:spcPct val="100000"/>
              </a:lnSpc>
              <a:spcBef>
                <a:spcPts val="615"/>
              </a:spcBef>
            </a:pP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y</a:t>
            </a:r>
            <a:r>
              <a:rPr sz="3300" spc="60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u</a:t>
            </a:r>
            <a:r>
              <a:rPr sz="3300" spc="-45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n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3300" spc="-105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h</a:t>
            </a:r>
            <a:r>
              <a:rPr sz="3300" spc="-105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n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d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0" dirty="0">
                <a:solidFill>
                  <a:srgbClr val="7D6A73"/>
                </a:solidFill>
                <a:latin typeface="Tahoma"/>
                <a:cs typeface="Tahoma"/>
              </a:rPr>
              <a:t>l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tt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3300" spc="-345" dirty="0">
                <a:solidFill>
                  <a:srgbClr val="7D6A73"/>
                </a:solidFill>
                <a:latin typeface="Tahoma"/>
                <a:cs typeface="Tahoma"/>
              </a:rPr>
              <a:t>;</a:t>
            </a:r>
            <a:endParaRPr sz="3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Bear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40" dirty="0">
                <a:solidFill>
                  <a:srgbClr val="7D6A73"/>
                </a:solidFill>
                <a:latin typeface="Tahoma"/>
                <a:cs typeface="Tahoma"/>
              </a:rPr>
              <a:t>in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45" dirty="0">
                <a:solidFill>
                  <a:srgbClr val="7D6A73"/>
                </a:solidFill>
                <a:latin typeface="Tahoma"/>
                <a:cs typeface="Tahoma"/>
              </a:rPr>
              <a:t>mind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these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phrases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and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visually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remember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scheme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of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parts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of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letter.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54725" y="497316"/>
            <a:ext cx="6212205" cy="103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50" spc="65" dirty="0"/>
              <a:t>Writing</a:t>
            </a:r>
            <a:r>
              <a:rPr sz="6650" spc="445" dirty="0"/>
              <a:t> </a:t>
            </a:r>
            <a:r>
              <a:rPr sz="6650" spc="114" dirty="0"/>
              <a:t>a</a:t>
            </a:r>
            <a:r>
              <a:rPr sz="6650" spc="445" dirty="0"/>
              <a:t> </a:t>
            </a:r>
            <a:r>
              <a:rPr sz="6650" spc="5" dirty="0"/>
              <a:t>letter</a:t>
            </a:r>
            <a:endParaRPr sz="66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8017" y="535535"/>
            <a:ext cx="68783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80" dirty="0"/>
              <a:t>Example</a:t>
            </a:r>
            <a:r>
              <a:rPr sz="6000" spc="405" dirty="0"/>
              <a:t> </a:t>
            </a:r>
            <a:r>
              <a:rPr sz="6000" spc="95" dirty="0"/>
              <a:t>of</a:t>
            </a:r>
            <a:r>
              <a:rPr sz="6000" spc="405" dirty="0"/>
              <a:t> </a:t>
            </a:r>
            <a:r>
              <a:rPr sz="6000" spc="105" dirty="0"/>
              <a:t>a</a:t>
            </a:r>
            <a:r>
              <a:rPr sz="6000" spc="409" dirty="0"/>
              <a:t> </a:t>
            </a:r>
            <a:r>
              <a:rPr sz="6000" spc="5" dirty="0"/>
              <a:t>letter</a:t>
            </a:r>
            <a:endParaRPr sz="6000"/>
          </a:p>
        </p:txBody>
      </p:sp>
      <p:sp>
        <p:nvSpPr>
          <p:cNvPr id="4" name="object 4"/>
          <p:cNvSpPr/>
          <p:nvPr/>
        </p:nvSpPr>
        <p:spPr>
          <a:xfrm>
            <a:off x="239172" y="239172"/>
            <a:ext cx="827628" cy="9810750"/>
          </a:xfrm>
          <a:custGeom>
            <a:avLst/>
            <a:gdLst/>
            <a:ahLst/>
            <a:cxnLst/>
            <a:rect l="l" t="t" r="r" b="b"/>
            <a:pathLst>
              <a:path w="790575" h="9810750">
                <a:moveTo>
                  <a:pt x="790574" y="9810749"/>
                </a:moveTo>
                <a:lnTo>
                  <a:pt x="0" y="9810749"/>
                </a:lnTo>
                <a:lnTo>
                  <a:pt x="0" y="0"/>
                </a:lnTo>
                <a:lnTo>
                  <a:pt x="790574" y="0"/>
                </a:lnTo>
                <a:lnTo>
                  <a:pt x="790574" y="9810749"/>
                </a:lnTo>
                <a:close/>
              </a:path>
            </a:pathLst>
          </a:custGeom>
          <a:solidFill>
            <a:srgbClr val="F7A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64780" y="1883631"/>
            <a:ext cx="15893415" cy="7659789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15"/>
              </a:spcBef>
            </a:pPr>
            <a:r>
              <a:rPr sz="3200" i="1" spc="-509" dirty="0">
                <a:solidFill>
                  <a:srgbClr val="7D6A73"/>
                </a:solidFill>
                <a:latin typeface="Verdana"/>
                <a:cs typeface="Verdana"/>
              </a:rPr>
              <a:t>D</a:t>
            </a:r>
            <a:r>
              <a:rPr sz="3200" i="1" spc="-315" dirty="0">
                <a:solidFill>
                  <a:srgbClr val="7D6A73"/>
                </a:solidFill>
                <a:latin typeface="Verdana"/>
                <a:cs typeface="Verdana"/>
              </a:rPr>
              <a:t>e</a:t>
            </a:r>
            <a:r>
              <a:rPr sz="3200" i="1" spc="-145" dirty="0">
                <a:solidFill>
                  <a:srgbClr val="7D6A73"/>
                </a:solidFill>
                <a:latin typeface="Verdana"/>
                <a:cs typeface="Verdana"/>
              </a:rPr>
              <a:t>a</a:t>
            </a:r>
            <a:r>
              <a:rPr sz="3200" i="1" spc="-280" dirty="0">
                <a:solidFill>
                  <a:srgbClr val="7D6A73"/>
                </a:solidFill>
                <a:latin typeface="Verdana"/>
                <a:cs typeface="Verdana"/>
              </a:rPr>
              <a:t>r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505" dirty="0">
                <a:solidFill>
                  <a:srgbClr val="7D6A73"/>
                </a:solidFill>
                <a:latin typeface="Verdana"/>
                <a:cs typeface="Verdana"/>
              </a:rPr>
              <a:t>A</a:t>
            </a:r>
            <a:r>
              <a:rPr sz="3200" i="1" spc="-229" dirty="0">
                <a:solidFill>
                  <a:srgbClr val="7D6A73"/>
                </a:solidFill>
                <a:latin typeface="Verdana"/>
                <a:cs typeface="Verdana"/>
              </a:rPr>
              <a:t>d</a:t>
            </a:r>
            <a:r>
              <a:rPr sz="3200" i="1" spc="-145" dirty="0">
                <a:solidFill>
                  <a:srgbClr val="7D6A73"/>
                </a:solidFill>
                <a:latin typeface="Verdana"/>
                <a:cs typeface="Verdana"/>
              </a:rPr>
              <a:t>a</a:t>
            </a:r>
            <a:r>
              <a:rPr sz="3200" i="1" spc="-509" dirty="0">
                <a:solidFill>
                  <a:srgbClr val="7D6A73"/>
                </a:solidFill>
                <a:latin typeface="Verdana"/>
                <a:cs typeface="Verdana"/>
              </a:rPr>
              <a:t>m</a:t>
            </a:r>
            <a:r>
              <a:rPr sz="3200" i="1" spc="-405" dirty="0">
                <a:solidFill>
                  <a:srgbClr val="7D6A73"/>
                </a:solidFill>
                <a:latin typeface="Verdana"/>
                <a:cs typeface="Verdana"/>
              </a:rPr>
              <a:t>,</a:t>
            </a:r>
            <a:endParaRPr sz="320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615"/>
              </a:spcBef>
            </a:pPr>
            <a:r>
              <a:rPr sz="3200" i="1" spc="-290" dirty="0">
                <a:solidFill>
                  <a:srgbClr val="7D6A73"/>
                </a:solidFill>
                <a:latin typeface="Verdana"/>
                <a:cs typeface="Verdana"/>
              </a:rPr>
              <a:t>Thanks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10" dirty="0">
                <a:solidFill>
                  <a:srgbClr val="7D6A73"/>
                </a:solidFill>
                <a:latin typeface="Verdana"/>
                <a:cs typeface="Verdana"/>
              </a:rPr>
              <a:t>a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165" dirty="0">
                <a:solidFill>
                  <a:srgbClr val="7D6A73"/>
                </a:solidFill>
                <a:latin typeface="Verdana"/>
                <a:cs typeface="Verdana"/>
              </a:rPr>
              <a:t>lot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29" dirty="0">
                <a:solidFill>
                  <a:srgbClr val="7D6A73"/>
                </a:solidFill>
                <a:latin typeface="Verdana"/>
                <a:cs typeface="Verdana"/>
              </a:rPr>
              <a:t>for</a:t>
            </a:r>
            <a:r>
              <a:rPr sz="3200" i="1" spc="-390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05" dirty="0">
                <a:solidFill>
                  <a:srgbClr val="7D6A73"/>
                </a:solidFill>
                <a:latin typeface="Verdana"/>
                <a:cs typeface="Verdana"/>
              </a:rPr>
              <a:t>your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29" dirty="0">
                <a:solidFill>
                  <a:srgbClr val="7D6A73"/>
                </a:solidFill>
                <a:latin typeface="Verdana"/>
                <a:cs typeface="Verdana"/>
              </a:rPr>
              <a:t>letter.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65" dirty="0">
                <a:solidFill>
                  <a:srgbClr val="7D6A73"/>
                </a:solidFill>
                <a:latin typeface="Verdana"/>
                <a:cs typeface="Verdana"/>
              </a:rPr>
              <a:t>It</a:t>
            </a:r>
            <a:r>
              <a:rPr sz="3200" i="1" spc="-390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80" dirty="0">
                <a:solidFill>
                  <a:srgbClr val="7D6A73"/>
                </a:solidFill>
                <a:latin typeface="Verdana"/>
                <a:cs typeface="Verdana"/>
              </a:rPr>
              <a:t>was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40" dirty="0">
                <a:solidFill>
                  <a:srgbClr val="7D6A73"/>
                </a:solidFill>
                <a:latin typeface="Verdana"/>
                <a:cs typeface="Verdana"/>
              </a:rPr>
              <a:t>nice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35" dirty="0">
                <a:solidFill>
                  <a:srgbClr val="7D6A73"/>
                </a:solidFill>
                <a:latin typeface="Verdana"/>
                <a:cs typeface="Verdana"/>
              </a:rPr>
              <a:t>to</a:t>
            </a:r>
            <a:r>
              <a:rPr sz="3200" i="1" spc="-390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65" dirty="0">
                <a:solidFill>
                  <a:srgbClr val="7D6A73"/>
                </a:solidFill>
                <a:latin typeface="Verdana"/>
                <a:cs typeface="Verdana"/>
              </a:rPr>
              <a:t>hear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00" dirty="0">
                <a:solidFill>
                  <a:srgbClr val="7D6A73"/>
                </a:solidFill>
                <a:latin typeface="Verdana"/>
                <a:cs typeface="Verdana"/>
              </a:rPr>
              <a:t>from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35" dirty="0">
                <a:solidFill>
                  <a:srgbClr val="7D6A73"/>
                </a:solidFill>
                <a:latin typeface="Verdana"/>
                <a:cs typeface="Verdana"/>
              </a:rPr>
              <a:t>you.</a:t>
            </a:r>
            <a:endParaRPr sz="3200" dirty="0">
              <a:latin typeface="Verdana"/>
              <a:cs typeface="Verdana"/>
            </a:endParaRPr>
          </a:p>
          <a:p>
            <a:pPr marL="12700" marR="5080" algn="just">
              <a:lnSpc>
                <a:spcPct val="115500"/>
              </a:lnSpc>
            </a:pPr>
            <a:r>
              <a:rPr sz="3200" i="1" spc="-425" dirty="0">
                <a:solidFill>
                  <a:srgbClr val="7D6A73"/>
                </a:solidFill>
                <a:latin typeface="Verdana"/>
                <a:cs typeface="Verdana"/>
              </a:rPr>
              <a:t>In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05" dirty="0">
                <a:solidFill>
                  <a:srgbClr val="7D6A73"/>
                </a:solidFill>
                <a:latin typeface="Verdana"/>
                <a:cs typeface="Verdana"/>
              </a:rPr>
              <a:t>your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10" dirty="0">
                <a:solidFill>
                  <a:srgbClr val="7D6A73"/>
                </a:solidFill>
                <a:latin typeface="Verdana"/>
                <a:cs typeface="Verdana"/>
              </a:rPr>
              <a:t>letter</a:t>
            </a:r>
            <a:r>
              <a:rPr sz="3200" i="1" spc="-390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35" dirty="0">
                <a:solidFill>
                  <a:srgbClr val="7D6A73"/>
                </a:solidFill>
                <a:latin typeface="Verdana"/>
                <a:cs typeface="Verdana"/>
              </a:rPr>
              <a:t>you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180" dirty="0">
                <a:solidFill>
                  <a:srgbClr val="7D6A73"/>
                </a:solidFill>
                <a:latin typeface="Verdana"/>
                <a:cs typeface="Verdana"/>
              </a:rPr>
              <a:t>told</a:t>
            </a:r>
            <a:r>
              <a:rPr sz="3200" i="1" spc="-390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445" dirty="0">
                <a:solidFill>
                  <a:srgbClr val="7D6A73"/>
                </a:solidFill>
                <a:latin typeface="Verdana"/>
                <a:cs typeface="Verdana"/>
              </a:rPr>
              <a:t>me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15" dirty="0">
                <a:solidFill>
                  <a:srgbClr val="7D6A73"/>
                </a:solidFill>
                <a:latin typeface="Verdana"/>
                <a:cs typeface="Verdana"/>
              </a:rPr>
              <a:t>that</a:t>
            </a:r>
            <a:r>
              <a:rPr sz="3200" i="1" spc="-390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05" dirty="0">
                <a:solidFill>
                  <a:srgbClr val="7D6A73"/>
                </a:solidFill>
                <a:latin typeface="Verdana"/>
                <a:cs typeface="Verdana"/>
              </a:rPr>
              <a:t>your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50" dirty="0">
                <a:solidFill>
                  <a:srgbClr val="7D6A73"/>
                </a:solidFill>
                <a:latin typeface="Verdana"/>
                <a:cs typeface="Verdana"/>
              </a:rPr>
              <a:t>parents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45" dirty="0">
                <a:solidFill>
                  <a:srgbClr val="7D6A73"/>
                </a:solidFill>
                <a:latin typeface="Verdana"/>
                <a:cs typeface="Verdana"/>
              </a:rPr>
              <a:t>disapprove</a:t>
            </a:r>
            <a:r>
              <a:rPr sz="3200" i="1" spc="-390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35" dirty="0">
                <a:solidFill>
                  <a:srgbClr val="7D6A73"/>
                </a:solidFill>
                <a:latin typeface="Verdana"/>
                <a:cs typeface="Verdana"/>
              </a:rPr>
              <a:t>of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05" dirty="0">
                <a:solidFill>
                  <a:srgbClr val="7D6A73"/>
                </a:solidFill>
                <a:latin typeface="Verdana"/>
                <a:cs typeface="Verdana"/>
              </a:rPr>
              <a:t>your</a:t>
            </a:r>
            <a:r>
              <a:rPr sz="3200" i="1" spc="-390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00" dirty="0">
                <a:solidFill>
                  <a:srgbClr val="7D6A73"/>
                </a:solidFill>
                <a:latin typeface="Verdana"/>
                <a:cs typeface="Verdana"/>
              </a:rPr>
              <a:t>girlfriend.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95" dirty="0">
                <a:solidFill>
                  <a:srgbClr val="7D6A73"/>
                </a:solidFill>
                <a:latin typeface="Verdana"/>
                <a:cs typeface="Verdana"/>
              </a:rPr>
              <a:t>Well,</a:t>
            </a:r>
            <a:r>
              <a:rPr sz="3200" i="1" spc="-390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145" dirty="0">
                <a:solidFill>
                  <a:srgbClr val="7D6A73"/>
                </a:solidFill>
                <a:latin typeface="Verdana"/>
                <a:cs typeface="Verdana"/>
              </a:rPr>
              <a:t>it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75" dirty="0">
                <a:solidFill>
                  <a:srgbClr val="7D6A73"/>
                </a:solidFill>
                <a:latin typeface="Verdana"/>
                <a:cs typeface="Verdana"/>
              </a:rPr>
              <a:t>happens </a:t>
            </a:r>
            <a:r>
              <a:rPr sz="3200" i="1" spc="-114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55" dirty="0">
                <a:solidFill>
                  <a:srgbClr val="7D6A73"/>
                </a:solidFill>
                <a:latin typeface="Verdana"/>
                <a:cs typeface="Verdana"/>
              </a:rPr>
              <a:t>very </a:t>
            </a:r>
            <a:r>
              <a:rPr sz="3200" i="1" spc="-265" dirty="0">
                <a:solidFill>
                  <a:srgbClr val="7D6A73"/>
                </a:solidFill>
                <a:latin typeface="Verdana"/>
                <a:cs typeface="Verdana"/>
              </a:rPr>
              <a:t>often. </a:t>
            </a:r>
            <a:r>
              <a:rPr sz="3200" i="1" spc="-245" dirty="0">
                <a:solidFill>
                  <a:srgbClr val="7D6A73"/>
                </a:solidFill>
                <a:latin typeface="Verdana"/>
                <a:cs typeface="Verdana"/>
              </a:rPr>
              <a:t>Fortunately, </a:t>
            </a:r>
            <a:r>
              <a:rPr sz="3200" i="1" spc="-560" dirty="0">
                <a:solidFill>
                  <a:srgbClr val="7D6A73"/>
                </a:solidFill>
                <a:latin typeface="Verdana"/>
                <a:cs typeface="Verdana"/>
              </a:rPr>
              <a:t>I </a:t>
            </a:r>
            <a:r>
              <a:rPr sz="3200" i="1" spc="-204" dirty="0">
                <a:solidFill>
                  <a:srgbClr val="7D6A73"/>
                </a:solidFill>
                <a:latin typeface="Verdana"/>
                <a:cs typeface="Verdana"/>
              </a:rPr>
              <a:t>don’t </a:t>
            </a:r>
            <a:r>
              <a:rPr sz="3200" i="1" spc="-315" dirty="0">
                <a:solidFill>
                  <a:srgbClr val="7D6A73"/>
                </a:solidFill>
                <a:latin typeface="Verdana"/>
                <a:cs typeface="Verdana"/>
              </a:rPr>
              <a:t>have </a:t>
            </a:r>
            <a:r>
              <a:rPr sz="3200" i="1" spc="-305" dirty="0">
                <a:solidFill>
                  <a:srgbClr val="7D6A73"/>
                </a:solidFill>
                <a:latin typeface="Verdana"/>
                <a:cs typeface="Verdana"/>
              </a:rPr>
              <a:t>any </a:t>
            </a:r>
            <a:r>
              <a:rPr sz="3200" i="1" spc="-200" dirty="0">
                <a:solidFill>
                  <a:srgbClr val="7D6A73"/>
                </a:solidFill>
                <a:latin typeface="Verdana"/>
                <a:cs typeface="Verdana"/>
              </a:rPr>
              <a:t>conflicts </a:t>
            </a:r>
            <a:r>
              <a:rPr sz="3200" i="1" spc="-225" dirty="0">
                <a:solidFill>
                  <a:srgbClr val="7D6A73"/>
                </a:solidFill>
                <a:latin typeface="Verdana"/>
                <a:cs typeface="Verdana"/>
              </a:rPr>
              <a:t>with </a:t>
            </a:r>
            <a:r>
              <a:rPr sz="3200" i="1" spc="-495" dirty="0">
                <a:solidFill>
                  <a:srgbClr val="7D6A73"/>
                </a:solidFill>
                <a:latin typeface="Verdana"/>
                <a:cs typeface="Verdana"/>
              </a:rPr>
              <a:t>my </a:t>
            </a:r>
            <a:r>
              <a:rPr sz="3200" i="1" spc="-265" dirty="0">
                <a:solidFill>
                  <a:srgbClr val="7D6A73"/>
                </a:solidFill>
                <a:latin typeface="Verdana"/>
                <a:cs typeface="Verdana"/>
              </a:rPr>
              <a:t>parents. </a:t>
            </a:r>
            <a:r>
              <a:rPr sz="3200" i="1" spc="-350" dirty="0">
                <a:solidFill>
                  <a:srgbClr val="7D6A73"/>
                </a:solidFill>
                <a:latin typeface="Verdana"/>
                <a:cs typeface="Verdana"/>
              </a:rPr>
              <a:t>They </a:t>
            </a:r>
            <a:r>
              <a:rPr sz="3200" i="1" spc="-260" dirty="0">
                <a:solidFill>
                  <a:srgbClr val="7D6A73"/>
                </a:solidFill>
                <a:latin typeface="Verdana"/>
                <a:cs typeface="Verdana"/>
              </a:rPr>
              <a:t>get </a:t>
            </a:r>
            <a:r>
              <a:rPr sz="3200" i="1" spc="-300" dirty="0">
                <a:solidFill>
                  <a:srgbClr val="7D6A73"/>
                </a:solidFill>
                <a:latin typeface="Verdana"/>
                <a:cs typeface="Verdana"/>
              </a:rPr>
              <a:t>on </a:t>
            </a:r>
            <a:r>
              <a:rPr sz="3200" i="1" spc="-185" dirty="0">
                <a:solidFill>
                  <a:srgbClr val="7D6A73"/>
                </a:solidFill>
                <a:latin typeface="Verdana"/>
                <a:cs typeface="Verdana"/>
              </a:rPr>
              <a:t>well </a:t>
            </a:r>
            <a:r>
              <a:rPr sz="3200" i="1" spc="-225" dirty="0">
                <a:solidFill>
                  <a:srgbClr val="7D6A73"/>
                </a:solidFill>
                <a:latin typeface="Verdana"/>
                <a:cs typeface="Verdana"/>
              </a:rPr>
              <a:t>with </a:t>
            </a:r>
            <a:r>
              <a:rPr sz="3200" i="1" spc="-1150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495" dirty="0">
                <a:solidFill>
                  <a:srgbClr val="7D6A73"/>
                </a:solidFill>
                <a:latin typeface="Verdana"/>
                <a:cs typeface="Verdana"/>
              </a:rPr>
              <a:t>my </a:t>
            </a:r>
            <a:r>
              <a:rPr sz="3200" i="1" spc="-200" dirty="0">
                <a:solidFill>
                  <a:srgbClr val="7D6A73"/>
                </a:solidFill>
                <a:latin typeface="Verdana"/>
                <a:cs typeface="Verdana"/>
              </a:rPr>
              <a:t>girlfriend. </a:t>
            </a:r>
            <a:r>
              <a:rPr sz="3200" i="1" spc="-560" dirty="0">
                <a:solidFill>
                  <a:srgbClr val="7D6A73"/>
                </a:solidFill>
                <a:latin typeface="Verdana"/>
                <a:cs typeface="Verdana"/>
              </a:rPr>
              <a:t>I </a:t>
            </a:r>
            <a:r>
              <a:rPr sz="3200" i="1" spc="-240" dirty="0">
                <a:solidFill>
                  <a:srgbClr val="7D6A73"/>
                </a:solidFill>
                <a:latin typeface="Verdana"/>
                <a:cs typeface="Verdana"/>
              </a:rPr>
              <a:t>always </a:t>
            </a:r>
            <a:r>
              <a:rPr sz="3200" i="1" spc="-180" dirty="0">
                <a:solidFill>
                  <a:srgbClr val="7D6A73"/>
                </a:solidFill>
                <a:latin typeface="Verdana"/>
                <a:cs typeface="Verdana"/>
              </a:rPr>
              <a:t>follow </a:t>
            </a:r>
            <a:r>
              <a:rPr sz="3200" i="1" spc="-225" dirty="0">
                <a:solidFill>
                  <a:srgbClr val="7D6A73"/>
                </a:solidFill>
                <a:latin typeface="Verdana"/>
                <a:cs typeface="Verdana"/>
              </a:rPr>
              <a:t>their </a:t>
            </a:r>
            <a:r>
              <a:rPr sz="3200" i="1" spc="-240" dirty="0">
                <a:solidFill>
                  <a:srgbClr val="7D6A73"/>
                </a:solidFill>
                <a:latin typeface="Verdana"/>
                <a:cs typeface="Verdana"/>
              </a:rPr>
              <a:t>advice </a:t>
            </a:r>
            <a:r>
              <a:rPr sz="3200" i="1" spc="-270" dirty="0">
                <a:solidFill>
                  <a:srgbClr val="7D6A73"/>
                </a:solidFill>
                <a:latin typeface="Verdana"/>
                <a:cs typeface="Verdana"/>
              </a:rPr>
              <a:t>because </a:t>
            </a:r>
            <a:r>
              <a:rPr sz="3200" i="1" spc="-315" dirty="0">
                <a:solidFill>
                  <a:srgbClr val="7D6A73"/>
                </a:solidFill>
                <a:latin typeface="Verdana"/>
                <a:cs typeface="Verdana"/>
              </a:rPr>
              <a:t>they have </a:t>
            </a:r>
            <a:r>
              <a:rPr sz="3200" i="1" spc="-340" dirty="0">
                <a:solidFill>
                  <a:srgbClr val="7D6A73"/>
                </a:solidFill>
                <a:latin typeface="Verdana"/>
                <a:cs typeface="Verdana"/>
              </a:rPr>
              <a:t>more </a:t>
            </a:r>
            <a:r>
              <a:rPr sz="3200" i="1" spc="-160" dirty="0">
                <a:solidFill>
                  <a:srgbClr val="7D6A73"/>
                </a:solidFill>
                <a:latin typeface="Verdana"/>
                <a:cs typeface="Verdana"/>
              </a:rPr>
              <a:t>life </a:t>
            </a:r>
            <a:r>
              <a:rPr sz="3200" i="1" spc="-280" dirty="0">
                <a:solidFill>
                  <a:srgbClr val="7D6A73"/>
                </a:solidFill>
                <a:latin typeface="Verdana"/>
                <a:cs typeface="Verdana"/>
              </a:rPr>
              <a:t>experience </a:t>
            </a:r>
            <a:r>
              <a:rPr sz="3200" i="1" spc="-245" dirty="0">
                <a:solidFill>
                  <a:srgbClr val="7D6A73"/>
                </a:solidFill>
                <a:latin typeface="Verdana"/>
                <a:cs typeface="Verdana"/>
              </a:rPr>
              <a:t>than </a:t>
            </a:r>
            <a:r>
              <a:rPr sz="3200" i="1" spc="-560" dirty="0">
                <a:solidFill>
                  <a:srgbClr val="7D6A73"/>
                </a:solidFill>
                <a:latin typeface="Verdana"/>
                <a:cs typeface="Verdana"/>
              </a:rPr>
              <a:t>I </a:t>
            </a:r>
            <a:r>
              <a:rPr sz="3200" i="1" spc="-55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90" dirty="0">
                <a:solidFill>
                  <a:srgbClr val="7D6A73"/>
                </a:solidFill>
                <a:latin typeface="Verdana"/>
                <a:cs typeface="Verdana"/>
              </a:rPr>
              <a:t>do.</a:t>
            </a:r>
            <a:r>
              <a:rPr sz="3200" i="1" spc="-390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65" dirty="0">
                <a:solidFill>
                  <a:srgbClr val="7D6A73"/>
                </a:solidFill>
                <a:latin typeface="Verdana"/>
                <a:cs typeface="Verdana"/>
              </a:rPr>
              <a:t>But</a:t>
            </a:r>
            <a:r>
              <a:rPr sz="3200" i="1" spc="-38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145" dirty="0">
                <a:solidFill>
                  <a:srgbClr val="7D6A73"/>
                </a:solidFill>
                <a:latin typeface="Verdana"/>
                <a:cs typeface="Verdana"/>
              </a:rPr>
              <a:t>if</a:t>
            </a:r>
            <a:r>
              <a:rPr sz="3200" i="1" spc="-390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60" dirty="0">
                <a:solidFill>
                  <a:srgbClr val="7D6A73"/>
                </a:solidFill>
                <a:latin typeface="Verdana"/>
                <a:cs typeface="Verdana"/>
              </a:rPr>
              <a:t>misunderstandings</a:t>
            </a:r>
            <a:r>
              <a:rPr sz="3200" i="1" spc="-38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65" dirty="0">
                <a:solidFill>
                  <a:srgbClr val="7D6A73"/>
                </a:solidFill>
                <a:latin typeface="Verdana"/>
                <a:cs typeface="Verdana"/>
              </a:rPr>
              <a:t>occur,</a:t>
            </a:r>
            <a:r>
              <a:rPr sz="3200" i="1" spc="-38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45" dirty="0">
                <a:solidFill>
                  <a:srgbClr val="7D6A73"/>
                </a:solidFill>
                <a:latin typeface="Verdana"/>
                <a:cs typeface="Verdana"/>
              </a:rPr>
              <a:t>we</a:t>
            </a:r>
            <a:r>
              <a:rPr sz="3200" i="1" spc="-390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65" dirty="0">
                <a:solidFill>
                  <a:srgbClr val="7D6A73"/>
                </a:solidFill>
                <a:latin typeface="Verdana"/>
                <a:cs typeface="Verdana"/>
              </a:rPr>
              <a:t>openly</a:t>
            </a:r>
            <a:r>
              <a:rPr sz="3200" i="1" spc="-38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65" dirty="0">
                <a:solidFill>
                  <a:srgbClr val="7D6A73"/>
                </a:solidFill>
                <a:latin typeface="Verdana"/>
                <a:cs typeface="Verdana"/>
              </a:rPr>
              <a:t>discuss</a:t>
            </a:r>
            <a:r>
              <a:rPr sz="3200" i="1" spc="-38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05" dirty="0">
                <a:solidFill>
                  <a:srgbClr val="7D6A73"/>
                </a:solidFill>
                <a:latin typeface="Verdana"/>
                <a:cs typeface="Verdana"/>
              </a:rPr>
              <a:t>any</a:t>
            </a:r>
            <a:r>
              <a:rPr sz="3200" i="1" spc="-390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70" dirty="0">
                <a:solidFill>
                  <a:srgbClr val="7D6A73"/>
                </a:solidFill>
                <a:latin typeface="Verdana"/>
                <a:cs typeface="Verdana"/>
              </a:rPr>
              <a:t>problems</a:t>
            </a:r>
            <a:r>
              <a:rPr sz="3200" i="1" spc="-38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45" dirty="0">
                <a:solidFill>
                  <a:srgbClr val="7D6A73"/>
                </a:solidFill>
                <a:latin typeface="Verdana"/>
                <a:cs typeface="Verdana"/>
              </a:rPr>
              <a:t>and</a:t>
            </a:r>
            <a:r>
              <a:rPr sz="3200" i="1" spc="-38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85" dirty="0">
                <a:solidFill>
                  <a:srgbClr val="7D6A73"/>
                </a:solidFill>
                <a:latin typeface="Verdana"/>
                <a:cs typeface="Verdana"/>
              </a:rPr>
              <a:t>try</a:t>
            </a:r>
            <a:r>
              <a:rPr sz="3200" i="1" spc="-390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35" dirty="0">
                <a:solidFill>
                  <a:srgbClr val="7D6A73"/>
                </a:solidFill>
                <a:latin typeface="Verdana"/>
                <a:cs typeface="Verdana"/>
              </a:rPr>
              <a:t>to</a:t>
            </a:r>
            <a:r>
              <a:rPr sz="3200" i="1" spc="-38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40" dirty="0">
                <a:solidFill>
                  <a:srgbClr val="7D6A73"/>
                </a:solidFill>
                <a:latin typeface="Verdana"/>
                <a:cs typeface="Verdana"/>
              </a:rPr>
              <a:t>come</a:t>
            </a:r>
            <a:r>
              <a:rPr sz="3200" i="1" spc="-38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35" dirty="0">
                <a:solidFill>
                  <a:srgbClr val="7D6A73"/>
                </a:solidFill>
                <a:latin typeface="Verdana"/>
                <a:cs typeface="Verdana"/>
              </a:rPr>
              <a:t>to</a:t>
            </a:r>
            <a:r>
              <a:rPr sz="3200" i="1" spc="-390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10" dirty="0">
                <a:solidFill>
                  <a:srgbClr val="7D6A73"/>
                </a:solidFill>
                <a:latin typeface="Verdana"/>
                <a:cs typeface="Verdana"/>
              </a:rPr>
              <a:t>a </a:t>
            </a:r>
            <a:r>
              <a:rPr sz="3200" i="1" spc="-114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25" dirty="0">
                <a:solidFill>
                  <a:srgbClr val="7D6A73"/>
                </a:solidFill>
                <a:latin typeface="Verdana"/>
                <a:cs typeface="Verdana"/>
              </a:rPr>
              <a:t>joint </a:t>
            </a:r>
            <a:r>
              <a:rPr sz="3200" i="1" spc="-240" dirty="0">
                <a:solidFill>
                  <a:srgbClr val="7D6A73"/>
                </a:solidFill>
                <a:latin typeface="Verdana"/>
                <a:cs typeface="Verdana"/>
              </a:rPr>
              <a:t>decision. </a:t>
            </a:r>
            <a:r>
              <a:rPr sz="3200" i="1" spc="-434" dirty="0">
                <a:solidFill>
                  <a:srgbClr val="7D6A73"/>
                </a:solidFill>
                <a:latin typeface="Verdana"/>
                <a:cs typeface="Verdana"/>
              </a:rPr>
              <a:t>My </a:t>
            </a:r>
            <a:r>
              <a:rPr sz="3200" i="1" spc="-204" dirty="0">
                <a:solidFill>
                  <a:srgbClr val="7D6A73"/>
                </a:solidFill>
                <a:latin typeface="Verdana"/>
                <a:cs typeface="Verdana"/>
              </a:rPr>
              <a:t>relations </a:t>
            </a:r>
            <a:r>
              <a:rPr sz="3200" i="1" spc="-225" dirty="0">
                <a:solidFill>
                  <a:srgbClr val="7D6A73"/>
                </a:solidFill>
                <a:latin typeface="Verdana"/>
                <a:cs typeface="Verdana"/>
              </a:rPr>
              <a:t>with </a:t>
            </a:r>
            <a:r>
              <a:rPr sz="3200" i="1" spc="-250" dirty="0">
                <a:solidFill>
                  <a:srgbClr val="7D6A73"/>
                </a:solidFill>
                <a:latin typeface="Verdana"/>
                <a:cs typeface="Verdana"/>
              </a:rPr>
              <a:t>parents are </a:t>
            </a:r>
            <a:r>
              <a:rPr sz="3200" i="1" spc="-260" dirty="0">
                <a:solidFill>
                  <a:srgbClr val="7D6A73"/>
                </a:solidFill>
                <a:latin typeface="Verdana"/>
                <a:cs typeface="Verdana"/>
              </a:rPr>
              <a:t>based </a:t>
            </a:r>
            <a:r>
              <a:rPr sz="3200" i="1" spc="-300" dirty="0">
                <a:solidFill>
                  <a:srgbClr val="7D6A73"/>
                </a:solidFill>
                <a:latin typeface="Verdana"/>
                <a:cs typeface="Verdana"/>
              </a:rPr>
              <a:t>on </a:t>
            </a:r>
            <a:r>
              <a:rPr sz="3200" i="1" spc="-245" dirty="0">
                <a:solidFill>
                  <a:srgbClr val="7D6A73"/>
                </a:solidFill>
                <a:latin typeface="Verdana"/>
                <a:cs typeface="Verdana"/>
              </a:rPr>
              <a:t>trust and mutual understanding </a:t>
            </a:r>
            <a:r>
              <a:rPr sz="3200" i="1" spc="-240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15" dirty="0">
                <a:solidFill>
                  <a:srgbClr val="7D6A73"/>
                </a:solidFill>
                <a:latin typeface="Verdana"/>
                <a:cs typeface="Verdana"/>
              </a:rPr>
              <a:t>r</a:t>
            </a:r>
            <a:r>
              <a:rPr sz="3200" i="1" spc="-145" dirty="0">
                <a:solidFill>
                  <a:srgbClr val="7D6A73"/>
                </a:solidFill>
                <a:latin typeface="Verdana"/>
                <a:cs typeface="Verdana"/>
              </a:rPr>
              <a:t>a</a:t>
            </a:r>
            <a:r>
              <a:rPr sz="3200" i="1" spc="-165" dirty="0">
                <a:solidFill>
                  <a:srgbClr val="7D6A73"/>
                </a:solidFill>
                <a:latin typeface="Verdana"/>
                <a:cs typeface="Verdana"/>
              </a:rPr>
              <a:t>t</a:t>
            </a:r>
            <a:r>
              <a:rPr sz="3200" i="1" spc="-315" dirty="0">
                <a:solidFill>
                  <a:srgbClr val="7D6A73"/>
                </a:solidFill>
                <a:latin typeface="Verdana"/>
                <a:cs typeface="Verdana"/>
              </a:rPr>
              <a:t>he</a:t>
            </a:r>
            <a:r>
              <a:rPr sz="3200" i="1" spc="-280" dirty="0">
                <a:solidFill>
                  <a:srgbClr val="7D6A73"/>
                </a:solidFill>
                <a:latin typeface="Verdana"/>
                <a:cs typeface="Verdana"/>
              </a:rPr>
              <a:t>r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165" dirty="0">
                <a:solidFill>
                  <a:srgbClr val="7D6A73"/>
                </a:solidFill>
                <a:latin typeface="Verdana"/>
                <a:cs typeface="Verdana"/>
              </a:rPr>
              <a:t>t</a:t>
            </a:r>
            <a:r>
              <a:rPr sz="3200" i="1" spc="-315" dirty="0">
                <a:solidFill>
                  <a:srgbClr val="7D6A73"/>
                </a:solidFill>
                <a:latin typeface="Verdana"/>
                <a:cs typeface="Verdana"/>
              </a:rPr>
              <a:t>h</a:t>
            </a:r>
            <a:r>
              <a:rPr sz="3200" i="1" spc="-145" dirty="0">
                <a:solidFill>
                  <a:srgbClr val="7D6A73"/>
                </a:solidFill>
                <a:latin typeface="Verdana"/>
                <a:cs typeface="Verdana"/>
              </a:rPr>
              <a:t>a</a:t>
            </a:r>
            <a:r>
              <a:rPr sz="3200" i="1" spc="-360" dirty="0">
                <a:solidFill>
                  <a:srgbClr val="7D6A73"/>
                </a:solidFill>
                <a:latin typeface="Verdana"/>
                <a:cs typeface="Verdana"/>
              </a:rPr>
              <a:t>n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40" dirty="0">
                <a:solidFill>
                  <a:srgbClr val="7D6A73"/>
                </a:solidFill>
                <a:latin typeface="Verdana"/>
                <a:cs typeface="Verdana"/>
              </a:rPr>
              <a:t>o</a:t>
            </a:r>
            <a:r>
              <a:rPr sz="3200" i="1" spc="-360" dirty="0">
                <a:solidFill>
                  <a:srgbClr val="7D6A73"/>
                </a:solidFill>
                <a:latin typeface="Verdana"/>
                <a:cs typeface="Verdana"/>
              </a:rPr>
              <a:t>n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29" dirty="0">
                <a:solidFill>
                  <a:srgbClr val="7D6A73"/>
                </a:solidFill>
                <a:latin typeface="Verdana"/>
                <a:cs typeface="Verdana"/>
              </a:rPr>
              <a:t>d</a:t>
            </a:r>
            <a:r>
              <a:rPr sz="3200" i="1" spc="-240" dirty="0">
                <a:solidFill>
                  <a:srgbClr val="7D6A73"/>
                </a:solidFill>
                <a:latin typeface="Verdana"/>
                <a:cs typeface="Verdana"/>
              </a:rPr>
              <a:t>o</a:t>
            </a:r>
            <a:r>
              <a:rPr sz="3200" i="1" spc="-509" dirty="0">
                <a:solidFill>
                  <a:srgbClr val="7D6A73"/>
                </a:solidFill>
                <a:latin typeface="Verdana"/>
                <a:cs typeface="Verdana"/>
              </a:rPr>
              <a:t>m</a:t>
            </a:r>
            <a:r>
              <a:rPr sz="3200" i="1" spc="-60" dirty="0">
                <a:solidFill>
                  <a:srgbClr val="7D6A73"/>
                </a:solidFill>
                <a:latin typeface="Verdana"/>
                <a:cs typeface="Verdana"/>
              </a:rPr>
              <a:t>i</a:t>
            </a:r>
            <a:r>
              <a:rPr sz="3200" i="1" spc="-295" dirty="0">
                <a:solidFill>
                  <a:srgbClr val="7D6A73"/>
                </a:solidFill>
                <a:latin typeface="Verdana"/>
                <a:cs typeface="Verdana"/>
              </a:rPr>
              <a:t>n</a:t>
            </a:r>
            <a:r>
              <a:rPr sz="3200" i="1" spc="-145" dirty="0">
                <a:solidFill>
                  <a:srgbClr val="7D6A73"/>
                </a:solidFill>
                <a:latin typeface="Verdana"/>
                <a:cs typeface="Verdana"/>
              </a:rPr>
              <a:t>a</a:t>
            </a:r>
            <a:r>
              <a:rPr sz="3200" i="1" spc="-165" dirty="0">
                <a:solidFill>
                  <a:srgbClr val="7D6A73"/>
                </a:solidFill>
                <a:latin typeface="Verdana"/>
                <a:cs typeface="Verdana"/>
              </a:rPr>
              <a:t>t</a:t>
            </a:r>
            <a:r>
              <a:rPr sz="3200" i="1" spc="-60" dirty="0">
                <a:solidFill>
                  <a:srgbClr val="7D6A73"/>
                </a:solidFill>
                <a:latin typeface="Verdana"/>
                <a:cs typeface="Verdana"/>
              </a:rPr>
              <a:t>i</a:t>
            </a:r>
            <a:r>
              <a:rPr sz="3200" i="1" spc="-240" dirty="0">
                <a:solidFill>
                  <a:srgbClr val="7D6A73"/>
                </a:solidFill>
                <a:latin typeface="Verdana"/>
                <a:cs typeface="Verdana"/>
              </a:rPr>
              <a:t>o</a:t>
            </a:r>
            <a:r>
              <a:rPr sz="3200" i="1" spc="-360" dirty="0">
                <a:solidFill>
                  <a:srgbClr val="7D6A73"/>
                </a:solidFill>
                <a:latin typeface="Verdana"/>
                <a:cs typeface="Verdana"/>
              </a:rPr>
              <a:t>n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40" dirty="0">
                <a:solidFill>
                  <a:srgbClr val="7D6A73"/>
                </a:solidFill>
                <a:latin typeface="Verdana"/>
                <a:cs typeface="Verdana"/>
              </a:rPr>
              <a:t>o</a:t>
            </a:r>
            <a:r>
              <a:rPr sz="3200" i="1" spc="-280" dirty="0">
                <a:solidFill>
                  <a:srgbClr val="7D6A73"/>
                </a:solidFill>
                <a:latin typeface="Verdana"/>
                <a:cs typeface="Verdana"/>
              </a:rPr>
              <a:t>r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29" dirty="0">
                <a:solidFill>
                  <a:srgbClr val="7D6A73"/>
                </a:solidFill>
                <a:latin typeface="Verdana"/>
                <a:cs typeface="Verdana"/>
              </a:rPr>
              <a:t>p</a:t>
            </a:r>
            <a:r>
              <a:rPr sz="3200" i="1" spc="-215" dirty="0">
                <a:solidFill>
                  <a:srgbClr val="7D6A73"/>
                </a:solidFill>
                <a:latin typeface="Verdana"/>
                <a:cs typeface="Verdana"/>
              </a:rPr>
              <a:t>r</a:t>
            </a:r>
            <a:r>
              <a:rPr sz="3200" i="1" spc="-240" dirty="0">
                <a:solidFill>
                  <a:srgbClr val="7D6A73"/>
                </a:solidFill>
                <a:latin typeface="Verdana"/>
                <a:cs typeface="Verdana"/>
              </a:rPr>
              <a:t>o</a:t>
            </a:r>
            <a:r>
              <a:rPr sz="3200" i="1" spc="-315" dirty="0">
                <a:solidFill>
                  <a:srgbClr val="7D6A73"/>
                </a:solidFill>
                <a:latin typeface="Verdana"/>
                <a:cs typeface="Verdana"/>
              </a:rPr>
              <a:t>h</a:t>
            </a:r>
            <a:r>
              <a:rPr sz="3200" i="1" spc="-60" dirty="0">
                <a:solidFill>
                  <a:srgbClr val="7D6A73"/>
                </a:solidFill>
                <a:latin typeface="Verdana"/>
                <a:cs typeface="Verdana"/>
              </a:rPr>
              <a:t>i</a:t>
            </a:r>
            <a:r>
              <a:rPr sz="3200" i="1" spc="-225" dirty="0">
                <a:solidFill>
                  <a:srgbClr val="7D6A73"/>
                </a:solidFill>
                <a:latin typeface="Verdana"/>
                <a:cs typeface="Verdana"/>
              </a:rPr>
              <a:t>b</a:t>
            </a:r>
            <a:r>
              <a:rPr sz="3200" i="1" spc="-60" dirty="0">
                <a:solidFill>
                  <a:srgbClr val="7D6A73"/>
                </a:solidFill>
                <a:latin typeface="Verdana"/>
                <a:cs typeface="Verdana"/>
              </a:rPr>
              <a:t>i</a:t>
            </a:r>
            <a:r>
              <a:rPr sz="3200" i="1" spc="-165" dirty="0">
                <a:solidFill>
                  <a:srgbClr val="7D6A73"/>
                </a:solidFill>
                <a:latin typeface="Verdana"/>
                <a:cs typeface="Verdana"/>
              </a:rPr>
              <a:t>t</a:t>
            </a:r>
            <a:r>
              <a:rPr sz="3200" i="1" spc="-60" dirty="0">
                <a:solidFill>
                  <a:srgbClr val="7D6A73"/>
                </a:solidFill>
                <a:latin typeface="Verdana"/>
                <a:cs typeface="Verdana"/>
              </a:rPr>
              <a:t>i</a:t>
            </a:r>
            <a:r>
              <a:rPr sz="3200" i="1" spc="-240" dirty="0">
                <a:solidFill>
                  <a:srgbClr val="7D6A73"/>
                </a:solidFill>
                <a:latin typeface="Verdana"/>
                <a:cs typeface="Verdana"/>
              </a:rPr>
              <a:t>o</a:t>
            </a:r>
            <a:r>
              <a:rPr sz="3200" i="1" spc="-295" dirty="0">
                <a:solidFill>
                  <a:srgbClr val="7D6A73"/>
                </a:solidFill>
                <a:latin typeface="Verdana"/>
                <a:cs typeface="Verdana"/>
              </a:rPr>
              <a:t>n</a:t>
            </a:r>
            <a:r>
              <a:rPr sz="3200" i="1" spc="-405" dirty="0">
                <a:solidFill>
                  <a:srgbClr val="7D6A73"/>
                </a:solidFill>
                <a:latin typeface="Verdana"/>
                <a:cs typeface="Verdana"/>
              </a:rPr>
              <a:t>.</a:t>
            </a:r>
            <a:endParaRPr sz="3200" dirty="0">
              <a:latin typeface="Verdana"/>
              <a:cs typeface="Verdana"/>
            </a:endParaRPr>
          </a:p>
          <a:p>
            <a:pPr marL="12700" marR="314325" algn="just">
              <a:lnSpc>
                <a:spcPct val="115500"/>
              </a:lnSpc>
            </a:pPr>
            <a:r>
              <a:rPr sz="3200" i="1" spc="-434" dirty="0">
                <a:solidFill>
                  <a:srgbClr val="7D6A73"/>
                </a:solidFill>
                <a:latin typeface="Verdana"/>
                <a:cs typeface="Verdana"/>
              </a:rPr>
              <a:t>My</a:t>
            </a:r>
            <a:r>
              <a:rPr sz="3200" i="1" spc="-390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15" dirty="0">
                <a:solidFill>
                  <a:srgbClr val="7D6A73"/>
                </a:solidFill>
                <a:latin typeface="Verdana"/>
                <a:cs typeface="Verdana"/>
              </a:rPr>
              <a:t>congratulations!</a:t>
            </a:r>
            <a:r>
              <a:rPr sz="3200" i="1" spc="-38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25" dirty="0">
                <a:solidFill>
                  <a:srgbClr val="7D6A73"/>
                </a:solidFill>
                <a:latin typeface="Verdana"/>
                <a:cs typeface="Verdana"/>
              </a:rPr>
              <a:t>Have</a:t>
            </a:r>
            <a:r>
              <a:rPr sz="3200" i="1" spc="-38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35" dirty="0">
                <a:solidFill>
                  <a:srgbClr val="7D6A73"/>
                </a:solidFill>
                <a:latin typeface="Verdana"/>
                <a:cs typeface="Verdana"/>
              </a:rPr>
              <a:t>you</a:t>
            </a:r>
            <a:r>
              <a:rPr sz="3200" i="1" spc="-38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30" dirty="0">
                <a:solidFill>
                  <a:srgbClr val="7D6A73"/>
                </a:solidFill>
                <a:latin typeface="Verdana"/>
                <a:cs typeface="Verdana"/>
              </a:rPr>
              <a:t>ever</a:t>
            </a:r>
            <a:r>
              <a:rPr sz="3200" i="1" spc="-390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40" dirty="0">
                <a:solidFill>
                  <a:srgbClr val="7D6A73"/>
                </a:solidFill>
                <a:latin typeface="Verdana"/>
                <a:cs typeface="Verdana"/>
              </a:rPr>
              <a:t>attended</a:t>
            </a:r>
            <a:r>
              <a:rPr sz="3200" i="1" spc="-38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05" dirty="0">
                <a:solidFill>
                  <a:srgbClr val="7D6A73"/>
                </a:solidFill>
                <a:latin typeface="Verdana"/>
                <a:cs typeface="Verdana"/>
              </a:rPr>
              <a:t>any</a:t>
            </a:r>
            <a:r>
              <a:rPr sz="3200" i="1" spc="-38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75" dirty="0">
                <a:solidFill>
                  <a:srgbClr val="7D6A73"/>
                </a:solidFill>
                <a:latin typeface="Verdana"/>
                <a:cs typeface="Verdana"/>
              </a:rPr>
              <a:t>concerts?</a:t>
            </a:r>
            <a:r>
              <a:rPr sz="3200" i="1" spc="-38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50" dirty="0">
                <a:solidFill>
                  <a:srgbClr val="7D6A73"/>
                </a:solidFill>
                <a:latin typeface="Verdana"/>
                <a:cs typeface="Verdana"/>
              </a:rPr>
              <a:t>What</a:t>
            </a:r>
            <a:r>
              <a:rPr sz="3200" i="1" spc="-38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29" dirty="0">
                <a:solidFill>
                  <a:srgbClr val="7D6A73"/>
                </a:solidFill>
                <a:latin typeface="Verdana"/>
                <a:cs typeface="Verdana"/>
              </a:rPr>
              <a:t>is</a:t>
            </a:r>
            <a:r>
              <a:rPr sz="3200" i="1" spc="-390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05" dirty="0">
                <a:solidFill>
                  <a:srgbClr val="7D6A73"/>
                </a:solidFill>
                <a:latin typeface="Verdana"/>
                <a:cs typeface="Verdana"/>
              </a:rPr>
              <a:t>your</a:t>
            </a:r>
            <a:r>
              <a:rPr sz="3200" i="1" spc="-38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25" dirty="0">
                <a:solidFill>
                  <a:srgbClr val="7D6A73"/>
                </a:solidFill>
                <a:latin typeface="Verdana"/>
                <a:cs typeface="Verdana"/>
              </a:rPr>
              <a:t>favorite</a:t>
            </a:r>
            <a:r>
              <a:rPr sz="3200" i="1" spc="-38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70" dirty="0">
                <a:solidFill>
                  <a:srgbClr val="7D6A73"/>
                </a:solidFill>
                <a:latin typeface="Verdana"/>
                <a:cs typeface="Verdana"/>
              </a:rPr>
              <a:t>singer? </a:t>
            </a:r>
            <a:r>
              <a:rPr sz="3200" i="1" spc="-114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70" dirty="0">
                <a:solidFill>
                  <a:srgbClr val="7D6A73"/>
                </a:solidFill>
                <a:latin typeface="Verdana"/>
                <a:cs typeface="Verdana"/>
              </a:rPr>
              <a:t>Are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35" dirty="0">
                <a:solidFill>
                  <a:srgbClr val="7D6A73"/>
                </a:solidFill>
                <a:latin typeface="Verdana"/>
                <a:cs typeface="Verdana"/>
              </a:rPr>
              <a:t>you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25" dirty="0">
                <a:solidFill>
                  <a:srgbClr val="7D6A73"/>
                </a:solidFill>
                <a:latin typeface="Verdana"/>
                <a:cs typeface="Verdana"/>
              </a:rPr>
              <a:t>going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80" dirty="0">
                <a:solidFill>
                  <a:srgbClr val="7D6A73"/>
                </a:solidFill>
                <a:latin typeface="Verdana"/>
                <a:cs typeface="Verdana"/>
              </a:rPr>
              <a:t>there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15" dirty="0">
                <a:solidFill>
                  <a:srgbClr val="7D6A73"/>
                </a:solidFill>
                <a:latin typeface="Verdana"/>
                <a:cs typeface="Verdana"/>
              </a:rPr>
              <a:t>alone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60" dirty="0">
                <a:solidFill>
                  <a:srgbClr val="7D6A73"/>
                </a:solidFill>
                <a:latin typeface="Verdana"/>
                <a:cs typeface="Verdana"/>
              </a:rPr>
              <a:t>or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25" dirty="0">
                <a:solidFill>
                  <a:srgbClr val="7D6A73"/>
                </a:solidFill>
                <a:latin typeface="Verdana"/>
                <a:cs typeface="Verdana"/>
              </a:rPr>
              <a:t>with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05" dirty="0">
                <a:solidFill>
                  <a:srgbClr val="7D6A73"/>
                </a:solidFill>
                <a:latin typeface="Verdana"/>
                <a:cs typeface="Verdana"/>
              </a:rPr>
              <a:t>your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60" dirty="0">
                <a:solidFill>
                  <a:srgbClr val="7D6A73"/>
                </a:solidFill>
                <a:latin typeface="Verdana"/>
                <a:cs typeface="Verdana"/>
              </a:rPr>
              <a:t>friends?</a:t>
            </a:r>
            <a:endParaRPr sz="3200" dirty="0">
              <a:latin typeface="Verdana"/>
              <a:cs typeface="Verdana"/>
            </a:endParaRPr>
          </a:p>
          <a:p>
            <a:pPr marL="12700" marR="6597015" algn="just">
              <a:lnSpc>
                <a:spcPct val="115500"/>
              </a:lnSpc>
            </a:pPr>
            <a:r>
              <a:rPr sz="3200" i="1" spc="-495" dirty="0">
                <a:solidFill>
                  <a:srgbClr val="7D6A73"/>
                </a:solidFill>
                <a:latin typeface="Verdana"/>
                <a:cs typeface="Verdana"/>
              </a:rPr>
              <a:t>I</a:t>
            </a:r>
            <a:r>
              <a:rPr sz="3200" i="1" spc="-25" dirty="0">
                <a:solidFill>
                  <a:srgbClr val="7D6A73"/>
                </a:solidFill>
                <a:latin typeface="Verdana"/>
                <a:cs typeface="Verdana"/>
              </a:rPr>
              <a:t>’</a:t>
            </a:r>
            <a:r>
              <a:rPr sz="3200" i="1" spc="-295" dirty="0">
                <a:solidFill>
                  <a:srgbClr val="7D6A73"/>
                </a:solidFill>
                <a:latin typeface="Verdana"/>
                <a:cs typeface="Verdana"/>
              </a:rPr>
              <a:t>d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25" dirty="0">
                <a:solidFill>
                  <a:srgbClr val="7D6A73"/>
                </a:solidFill>
                <a:latin typeface="Verdana"/>
                <a:cs typeface="Verdana"/>
              </a:rPr>
              <a:t>b</a:t>
            </a:r>
            <a:r>
              <a:rPr sz="3200" i="1" spc="-315" dirty="0">
                <a:solidFill>
                  <a:srgbClr val="7D6A73"/>
                </a:solidFill>
                <a:latin typeface="Verdana"/>
                <a:cs typeface="Verdana"/>
              </a:rPr>
              <a:t>e</a:t>
            </a:r>
            <a:r>
              <a:rPr sz="3200" i="1" spc="-165" dirty="0">
                <a:solidFill>
                  <a:srgbClr val="7D6A73"/>
                </a:solidFill>
                <a:latin typeface="Verdana"/>
                <a:cs typeface="Verdana"/>
              </a:rPr>
              <a:t>tt</a:t>
            </a:r>
            <a:r>
              <a:rPr sz="3200" i="1" spc="-315" dirty="0">
                <a:solidFill>
                  <a:srgbClr val="7D6A73"/>
                </a:solidFill>
                <a:latin typeface="Verdana"/>
                <a:cs typeface="Verdana"/>
              </a:rPr>
              <a:t>e</a:t>
            </a:r>
            <a:r>
              <a:rPr sz="3200" i="1" spc="-280" dirty="0">
                <a:solidFill>
                  <a:srgbClr val="7D6A73"/>
                </a:solidFill>
                <a:latin typeface="Verdana"/>
                <a:cs typeface="Verdana"/>
              </a:rPr>
              <a:t>r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35" dirty="0">
                <a:solidFill>
                  <a:srgbClr val="7D6A73"/>
                </a:solidFill>
                <a:latin typeface="Verdana"/>
                <a:cs typeface="Verdana"/>
              </a:rPr>
              <a:t>g</a:t>
            </a:r>
            <a:r>
              <a:rPr sz="3200" i="1" spc="-305" dirty="0">
                <a:solidFill>
                  <a:srgbClr val="7D6A73"/>
                </a:solidFill>
                <a:latin typeface="Verdana"/>
                <a:cs typeface="Verdana"/>
              </a:rPr>
              <a:t>o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95" dirty="0">
                <a:solidFill>
                  <a:srgbClr val="7D6A73"/>
                </a:solidFill>
                <a:latin typeface="Verdana"/>
                <a:cs typeface="Verdana"/>
              </a:rPr>
              <a:t>n</a:t>
            </a:r>
            <a:r>
              <a:rPr sz="3200" i="1" spc="-240" dirty="0">
                <a:solidFill>
                  <a:srgbClr val="7D6A73"/>
                </a:solidFill>
                <a:latin typeface="Verdana"/>
                <a:cs typeface="Verdana"/>
              </a:rPr>
              <a:t>o</a:t>
            </a:r>
            <a:r>
              <a:rPr sz="3200" i="1" spc="-305" dirty="0">
                <a:solidFill>
                  <a:srgbClr val="7D6A73"/>
                </a:solidFill>
                <a:latin typeface="Verdana"/>
                <a:cs typeface="Verdana"/>
              </a:rPr>
              <a:t>w</a:t>
            </a:r>
            <a:r>
              <a:rPr sz="3200" i="1" spc="-405" dirty="0">
                <a:solidFill>
                  <a:srgbClr val="7D6A73"/>
                </a:solidFill>
                <a:latin typeface="Verdana"/>
                <a:cs typeface="Verdana"/>
              </a:rPr>
              <a:t>.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90" dirty="0">
                <a:solidFill>
                  <a:srgbClr val="7D6A73"/>
                </a:solidFill>
                <a:latin typeface="Verdana"/>
                <a:cs typeface="Verdana"/>
              </a:rPr>
              <a:t>M</a:t>
            </a:r>
            <a:r>
              <a:rPr sz="3200" i="1" spc="-475" dirty="0">
                <a:solidFill>
                  <a:srgbClr val="7D6A73"/>
                </a:solidFill>
                <a:latin typeface="Verdana"/>
                <a:cs typeface="Verdana"/>
              </a:rPr>
              <a:t>y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165" dirty="0">
                <a:solidFill>
                  <a:srgbClr val="7D6A73"/>
                </a:solidFill>
                <a:latin typeface="Verdana"/>
                <a:cs typeface="Verdana"/>
              </a:rPr>
              <a:t>f</a:t>
            </a:r>
            <a:r>
              <a:rPr sz="3200" i="1" spc="-215" dirty="0">
                <a:solidFill>
                  <a:srgbClr val="7D6A73"/>
                </a:solidFill>
                <a:latin typeface="Verdana"/>
                <a:cs typeface="Verdana"/>
              </a:rPr>
              <a:t>r</a:t>
            </a:r>
            <a:r>
              <a:rPr sz="3200" i="1" spc="-60" dirty="0">
                <a:solidFill>
                  <a:srgbClr val="7D6A73"/>
                </a:solidFill>
                <a:latin typeface="Verdana"/>
                <a:cs typeface="Verdana"/>
              </a:rPr>
              <a:t>i</a:t>
            </a:r>
            <a:r>
              <a:rPr sz="3200" i="1" spc="-315" dirty="0">
                <a:solidFill>
                  <a:srgbClr val="7D6A73"/>
                </a:solidFill>
                <a:latin typeface="Verdana"/>
                <a:cs typeface="Verdana"/>
              </a:rPr>
              <a:t>e</a:t>
            </a:r>
            <a:r>
              <a:rPr sz="3200" i="1" spc="-295" dirty="0">
                <a:solidFill>
                  <a:srgbClr val="7D6A73"/>
                </a:solidFill>
                <a:latin typeface="Verdana"/>
                <a:cs typeface="Verdana"/>
              </a:rPr>
              <a:t>nd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60" dirty="0">
                <a:solidFill>
                  <a:srgbClr val="7D6A73"/>
                </a:solidFill>
                <a:latin typeface="Verdana"/>
                <a:cs typeface="Verdana"/>
              </a:rPr>
              <a:t>i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s </a:t>
            </a:r>
            <a:r>
              <a:rPr sz="3200" i="1" spc="-220" dirty="0">
                <a:solidFill>
                  <a:srgbClr val="7D6A73"/>
                </a:solidFill>
                <a:latin typeface="Verdana"/>
                <a:cs typeface="Verdana"/>
              </a:rPr>
              <a:t>c</a:t>
            </a:r>
            <a:r>
              <a:rPr sz="3200" i="1" spc="-145" dirty="0">
                <a:solidFill>
                  <a:srgbClr val="7D6A73"/>
                </a:solidFill>
                <a:latin typeface="Verdana"/>
                <a:cs typeface="Verdana"/>
              </a:rPr>
              <a:t>a</a:t>
            </a:r>
            <a:r>
              <a:rPr sz="3200" i="1" spc="-25" dirty="0">
                <a:solidFill>
                  <a:srgbClr val="7D6A73"/>
                </a:solidFill>
                <a:latin typeface="Verdana"/>
                <a:cs typeface="Verdana"/>
              </a:rPr>
              <a:t>ll</a:t>
            </a:r>
            <a:r>
              <a:rPr sz="3200" i="1" spc="-60" dirty="0">
                <a:solidFill>
                  <a:srgbClr val="7D6A73"/>
                </a:solidFill>
                <a:latin typeface="Verdana"/>
                <a:cs typeface="Verdana"/>
              </a:rPr>
              <a:t>i</a:t>
            </a:r>
            <a:r>
              <a:rPr sz="3200" i="1" spc="-295" dirty="0">
                <a:solidFill>
                  <a:srgbClr val="7D6A73"/>
                </a:solidFill>
                <a:latin typeface="Verdana"/>
                <a:cs typeface="Verdana"/>
              </a:rPr>
              <a:t>n</a:t>
            </a:r>
            <a:r>
              <a:rPr sz="3200" i="1" spc="-235" dirty="0">
                <a:solidFill>
                  <a:srgbClr val="7D6A73"/>
                </a:solidFill>
                <a:latin typeface="Verdana"/>
                <a:cs typeface="Verdana"/>
              </a:rPr>
              <a:t>g</a:t>
            </a:r>
            <a:r>
              <a:rPr sz="3200" i="1" spc="-405" dirty="0">
                <a:solidFill>
                  <a:srgbClr val="7D6A73"/>
                </a:solidFill>
                <a:latin typeface="Verdana"/>
                <a:cs typeface="Verdana"/>
              </a:rPr>
              <a:t>.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80" dirty="0">
                <a:solidFill>
                  <a:srgbClr val="7D6A73"/>
                </a:solidFill>
                <a:latin typeface="Verdana"/>
                <a:cs typeface="Verdana"/>
              </a:rPr>
              <a:t>K</a:t>
            </a:r>
            <a:r>
              <a:rPr sz="3200" i="1" spc="-315" dirty="0">
                <a:solidFill>
                  <a:srgbClr val="7D6A73"/>
                </a:solidFill>
                <a:latin typeface="Verdana"/>
                <a:cs typeface="Verdana"/>
              </a:rPr>
              <a:t>ee</a:t>
            </a:r>
            <a:r>
              <a:rPr sz="3200" i="1" spc="-295" dirty="0">
                <a:solidFill>
                  <a:srgbClr val="7D6A73"/>
                </a:solidFill>
                <a:latin typeface="Verdana"/>
                <a:cs typeface="Verdana"/>
              </a:rPr>
              <a:t>p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60" dirty="0">
                <a:solidFill>
                  <a:srgbClr val="7D6A73"/>
                </a:solidFill>
                <a:latin typeface="Verdana"/>
                <a:cs typeface="Verdana"/>
              </a:rPr>
              <a:t>i</a:t>
            </a:r>
            <a:r>
              <a:rPr sz="3200" i="1" spc="-360" dirty="0">
                <a:solidFill>
                  <a:srgbClr val="7D6A73"/>
                </a:solidFill>
                <a:latin typeface="Verdana"/>
                <a:cs typeface="Verdana"/>
              </a:rPr>
              <a:t>n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165" dirty="0">
                <a:solidFill>
                  <a:srgbClr val="7D6A73"/>
                </a:solidFill>
                <a:latin typeface="Verdana"/>
                <a:cs typeface="Verdana"/>
              </a:rPr>
              <a:t>t</a:t>
            </a:r>
            <a:r>
              <a:rPr sz="3200" i="1" spc="-240" dirty="0">
                <a:solidFill>
                  <a:srgbClr val="7D6A73"/>
                </a:solidFill>
                <a:latin typeface="Verdana"/>
                <a:cs typeface="Verdana"/>
              </a:rPr>
              <a:t>o</a:t>
            </a:r>
            <a:r>
              <a:rPr sz="3200" i="1" spc="-285" dirty="0">
                <a:solidFill>
                  <a:srgbClr val="7D6A73"/>
                </a:solidFill>
                <a:latin typeface="Verdana"/>
                <a:cs typeface="Verdana"/>
              </a:rPr>
              <a:t>u</a:t>
            </a:r>
            <a:r>
              <a:rPr sz="3200" i="1" spc="-220" dirty="0">
                <a:solidFill>
                  <a:srgbClr val="7D6A73"/>
                </a:solidFill>
                <a:latin typeface="Verdana"/>
                <a:cs typeface="Verdana"/>
              </a:rPr>
              <a:t>c</a:t>
            </a:r>
            <a:r>
              <a:rPr sz="3200" i="1" spc="-315" dirty="0">
                <a:solidFill>
                  <a:srgbClr val="7D6A73"/>
                </a:solidFill>
                <a:latin typeface="Verdana"/>
                <a:cs typeface="Verdana"/>
              </a:rPr>
              <a:t>h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.  </a:t>
            </a:r>
            <a:r>
              <a:rPr sz="3200" i="1" spc="-275" dirty="0">
                <a:solidFill>
                  <a:srgbClr val="7D6A73"/>
                </a:solidFill>
                <a:latin typeface="Verdana"/>
                <a:cs typeface="Verdana"/>
              </a:rPr>
              <a:t>B</a:t>
            </a:r>
            <a:r>
              <a:rPr sz="3200" i="1" spc="-315" dirty="0">
                <a:solidFill>
                  <a:srgbClr val="7D6A73"/>
                </a:solidFill>
                <a:latin typeface="Verdana"/>
                <a:cs typeface="Verdana"/>
              </a:rPr>
              <a:t>e</a:t>
            </a:r>
            <a:r>
              <a:rPr sz="3200" i="1" spc="-330" dirty="0">
                <a:solidFill>
                  <a:srgbClr val="7D6A73"/>
                </a:solidFill>
                <a:latin typeface="Verdana"/>
                <a:cs typeface="Verdana"/>
              </a:rPr>
              <a:t>s</a:t>
            </a:r>
            <a:r>
              <a:rPr sz="3200" i="1" spc="-229" dirty="0">
                <a:solidFill>
                  <a:srgbClr val="7D6A73"/>
                </a:solidFill>
                <a:latin typeface="Verdana"/>
                <a:cs typeface="Verdana"/>
              </a:rPr>
              <a:t>t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215" dirty="0">
                <a:solidFill>
                  <a:srgbClr val="7D6A73"/>
                </a:solidFill>
                <a:latin typeface="Verdana"/>
                <a:cs typeface="Verdana"/>
              </a:rPr>
              <a:t>r</a:t>
            </a:r>
            <a:r>
              <a:rPr sz="3200" i="1" spc="-315" dirty="0">
                <a:solidFill>
                  <a:srgbClr val="7D6A73"/>
                </a:solidFill>
                <a:latin typeface="Verdana"/>
                <a:cs typeface="Verdana"/>
              </a:rPr>
              <a:t>e</a:t>
            </a:r>
            <a:r>
              <a:rPr sz="3200" i="1" spc="-235" dirty="0">
                <a:solidFill>
                  <a:srgbClr val="7D6A73"/>
                </a:solidFill>
                <a:latin typeface="Verdana"/>
                <a:cs typeface="Verdana"/>
              </a:rPr>
              <a:t>g</a:t>
            </a:r>
            <a:r>
              <a:rPr sz="3200" i="1" spc="-145" dirty="0">
                <a:solidFill>
                  <a:srgbClr val="7D6A73"/>
                </a:solidFill>
                <a:latin typeface="Verdana"/>
                <a:cs typeface="Verdana"/>
              </a:rPr>
              <a:t>a</a:t>
            </a:r>
            <a:r>
              <a:rPr sz="3200" i="1" spc="-215" dirty="0">
                <a:solidFill>
                  <a:srgbClr val="7D6A73"/>
                </a:solidFill>
                <a:latin typeface="Verdana"/>
                <a:cs typeface="Verdana"/>
              </a:rPr>
              <a:t>r</a:t>
            </a:r>
            <a:r>
              <a:rPr sz="3200" i="1" spc="-229" dirty="0">
                <a:solidFill>
                  <a:srgbClr val="7D6A73"/>
                </a:solidFill>
                <a:latin typeface="Verdana"/>
                <a:cs typeface="Verdana"/>
              </a:rPr>
              <a:t>d</a:t>
            </a:r>
            <a:r>
              <a:rPr sz="3200" i="1" spc="-330" dirty="0">
                <a:solidFill>
                  <a:srgbClr val="7D6A73"/>
                </a:solidFill>
                <a:latin typeface="Verdana"/>
                <a:cs typeface="Verdana"/>
              </a:rPr>
              <a:t>s</a:t>
            </a:r>
            <a:r>
              <a:rPr sz="3200" i="1" spc="-405" dirty="0">
                <a:solidFill>
                  <a:srgbClr val="7D6A73"/>
                </a:solidFill>
                <a:latin typeface="Verdana"/>
                <a:cs typeface="Verdana"/>
              </a:rPr>
              <a:t>,</a:t>
            </a:r>
            <a:endParaRPr sz="3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3200" i="1" spc="-390" dirty="0">
                <a:solidFill>
                  <a:srgbClr val="7D6A73"/>
                </a:solidFill>
                <a:latin typeface="Verdana"/>
                <a:cs typeface="Verdana"/>
              </a:rPr>
              <a:t>M</a:t>
            </a:r>
            <a:r>
              <a:rPr sz="3200" i="1" spc="-60" dirty="0">
                <a:solidFill>
                  <a:srgbClr val="7D6A73"/>
                </a:solidFill>
                <a:latin typeface="Verdana"/>
                <a:cs typeface="Verdana"/>
              </a:rPr>
              <a:t>i</a:t>
            </a:r>
            <a:r>
              <a:rPr sz="3200" i="1" spc="-220" dirty="0">
                <a:solidFill>
                  <a:srgbClr val="7D6A73"/>
                </a:solidFill>
                <a:latin typeface="Verdana"/>
                <a:cs typeface="Verdana"/>
              </a:rPr>
              <a:t>c</a:t>
            </a:r>
            <a:r>
              <a:rPr sz="3200" i="1" spc="-315" dirty="0">
                <a:solidFill>
                  <a:srgbClr val="7D6A73"/>
                </a:solidFill>
                <a:latin typeface="Verdana"/>
                <a:cs typeface="Verdana"/>
              </a:rPr>
              <a:t>h</a:t>
            </a:r>
            <a:r>
              <a:rPr sz="3200" i="1" spc="-145" dirty="0">
                <a:solidFill>
                  <a:srgbClr val="7D6A73"/>
                </a:solidFill>
                <a:latin typeface="Verdana"/>
                <a:cs typeface="Verdana"/>
              </a:rPr>
              <a:t>a</a:t>
            </a:r>
            <a:r>
              <a:rPr sz="3200" i="1" spc="-315" dirty="0">
                <a:solidFill>
                  <a:srgbClr val="7D6A73"/>
                </a:solidFill>
                <a:latin typeface="Verdana"/>
                <a:cs typeface="Verdana"/>
              </a:rPr>
              <a:t>e</a:t>
            </a:r>
            <a:r>
              <a:rPr sz="3200" i="1" spc="-90" dirty="0">
                <a:solidFill>
                  <a:srgbClr val="7D6A73"/>
                </a:solidFill>
                <a:latin typeface="Verdana"/>
                <a:cs typeface="Verdana"/>
              </a:rPr>
              <a:t>l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475" dirty="0">
                <a:solidFill>
                  <a:srgbClr val="7D6A73"/>
                </a:solidFill>
                <a:latin typeface="Verdana"/>
                <a:cs typeface="Verdana"/>
              </a:rPr>
              <a:t>(</a:t>
            </a:r>
            <a:r>
              <a:rPr sz="3200" i="1" spc="-450" dirty="0">
                <a:solidFill>
                  <a:srgbClr val="7D6A73"/>
                </a:solidFill>
                <a:latin typeface="Verdana"/>
                <a:cs typeface="Verdana"/>
              </a:rPr>
              <a:t>13</a:t>
            </a:r>
            <a:r>
              <a:rPr sz="3200" i="1" spc="-515" dirty="0">
                <a:solidFill>
                  <a:srgbClr val="7D6A73"/>
                </a:solidFill>
                <a:latin typeface="Verdana"/>
                <a:cs typeface="Verdana"/>
              </a:rPr>
              <a:t>3</a:t>
            </a:r>
            <a:r>
              <a:rPr sz="3200" i="1" spc="-395" dirty="0">
                <a:solidFill>
                  <a:srgbClr val="7D6A73"/>
                </a:solidFill>
                <a:latin typeface="Verdana"/>
                <a:cs typeface="Verdana"/>
              </a:rPr>
              <a:t> </a:t>
            </a:r>
            <a:r>
              <a:rPr sz="3200" i="1" spc="-305" dirty="0">
                <a:solidFill>
                  <a:srgbClr val="7D6A73"/>
                </a:solidFill>
                <a:latin typeface="Verdana"/>
                <a:cs typeface="Verdana"/>
              </a:rPr>
              <a:t>w</a:t>
            </a:r>
            <a:r>
              <a:rPr sz="3200" i="1" spc="-240" dirty="0">
                <a:solidFill>
                  <a:srgbClr val="7D6A73"/>
                </a:solidFill>
                <a:latin typeface="Verdana"/>
                <a:cs typeface="Verdana"/>
              </a:rPr>
              <a:t>o</a:t>
            </a:r>
            <a:r>
              <a:rPr sz="3200" i="1" spc="-215" dirty="0">
                <a:solidFill>
                  <a:srgbClr val="7D6A73"/>
                </a:solidFill>
                <a:latin typeface="Verdana"/>
                <a:cs typeface="Verdana"/>
              </a:rPr>
              <a:t>r</a:t>
            </a:r>
            <a:r>
              <a:rPr sz="3200" i="1" spc="-229" dirty="0">
                <a:solidFill>
                  <a:srgbClr val="7D6A73"/>
                </a:solidFill>
                <a:latin typeface="Verdana"/>
                <a:cs typeface="Verdana"/>
              </a:rPr>
              <a:t>d</a:t>
            </a:r>
            <a:r>
              <a:rPr sz="3200" i="1" spc="-330" dirty="0">
                <a:solidFill>
                  <a:srgbClr val="7D6A73"/>
                </a:solidFill>
                <a:latin typeface="Verdana"/>
                <a:cs typeface="Verdana"/>
              </a:rPr>
              <a:t>s</a:t>
            </a:r>
            <a:r>
              <a:rPr sz="3200" i="1" spc="-535" dirty="0">
                <a:solidFill>
                  <a:srgbClr val="7D6A73"/>
                </a:solidFill>
                <a:latin typeface="Verdana"/>
                <a:cs typeface="Verdana"/>
              </a:rPr>
              <a:t>)</a:t>
            </a:r>
            <a:endParaRPr sz="3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4725" y="1528219"/>
            <a:ext cx="4441190" cy="103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50" b="1" spc="305" dirty="0">
                <a:solidFill>
                  <a:srgbClr val="F7F6F0"/>
                </a:solidFill>
                <a:latin typeface="Cambria"/>
                <a:cs typeface="Cambria"/>
              </a:rPr>
              <a:t>H</a:t>
            </a:r>
            <a:r>
              <a:rPr sz="6650" b="1" spc="75" dirty="0">
                <a:solidFill>
                  <a:srgbClr val="F7F6F0"/>
                </a:solidFill>
                <a:latin typeface="Cambria"/>
                <a:cs typeface="Cambria"/>
              </a:rPr>
              <a:t>o</a:t>
            </a:r>
            <a:r>
              <a:rPr sz="6650" b="1" spc="90" dirty="0">
                <a:solidFill>
                  <a:srgbClr val="F7F6F0"/>
                </a:solidFill>
                <a:latin typeface="Cambria"/>
                <a:cs typeface="Cambria"/>
              </a:rPr>
              <a:t>m</a:t>
            </a:r>
            <a:r>
              <a:rPr sz="6650" b="1" spc="-25" dirty="0">
                <a:solidFill>
                  <a:srgbClr val="F7F6F0"/>
                </a:solidFill>
                <a:latin typeface="Cambria"/>
                <a:cs typeface="Cambria"/>
              </a:rPr>
              <a:t>e</a:t>
            </a:r>
            <a:r>
              <a:rPr sz="6650" b="1" spc="270" dirty="0">
                <a:solidFill>
                  <a:srgbClr val="F7F6F0"/>
                </a:solidFill>
                <a:latin typeface="Cambria"/>
                <a:cs typeface="Cambria"/>
              </a:rPr>
              <a:t>w</a:t>
            </a:r>
            <a:r>
              <a:rPr sz="6650" b="1" spc="75" dirty="0">
                <a:solidFill>
                  <a:srgbClr val="F7F6F0"/>
                </a:solidFill>
                <a:latin typeface="Cambria"/>
                <a:cs typeface="Cambria"/>
              </a:rPr>
              <a:t>o</a:t>
            </a:r>
            <a:r>
              <a:rPr sz="6650" b="1" spc="-204" dirty="0">
                <a:solidFill>
                  <a:srgbClr val="F7F6F0"/>
                </a:solidFill>
                <a:latin typeface="Cambria"/>
                <a:cs typeface="Cambria"/>
              </a:rPr>
              <a:t>r</a:t>
            </a:r>
            <a:r>
              <a:rPr sz="6650" b="1" spc="-10" dirty="0">
                <a:solidFill>
                  <a:srgbClr val="F7F6F0"/>
                </a:solidFill>
                <a:latin typeface="Cambria"/>
                <a:cs typeface="Cambria"/>
              </a:rPr>
              <a:t>k</a:t>
            </a:r>
            <a:endParaRPr sz="665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3382483"/>
            <a:ext cx="15959455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4000" spc="-45" dirty="0">
                <a:solidFill>
                  <a:srgbClr val="F7F6F0"/>
                </a:solidFill>
                <a:latin typeface="Tahoma"/>
                <a:cs typeface="Tahoma"/>
              </a:rPr>
              <a:t>Our </a:t>
            </a:r>
            <a:r>
              <a:rPr sz="4000" spc="20" dirty="0">
                <a:solidFill>
                  <a:srgbClr val="F7F6F0"/>
                </a:solidFill>
                <a:latin typeface="Tahoma"/>
                <a:cs typeface="Tahoma"/>
              </a:rPr>
              <a:t>fascinating </a:t>
            </a:r>
            <a:r>
              <a:rPr sz="4000" spc="15" dirty="0">
                <a:solidFill>
                  <a:srgbClr val="F7F6F0"/>
                </a:solidFill>
                <a:latin typeface="Tahoma"/>
                <a:cs typeface="Tahoma"/>
              </a:rPr>
              <a:t>lesson </a:t>
            </a:r>
            <a:r>
              <a:rPr sz="4000" spc="-35" dirty="0">
                <a:solidFill>
                  <a:srgbClr val="F7F6F0"/>
                </a:solidFill>
                <a:latin typeface="Tahoma"/>
                <a:cs typeface="Tahoma"/>
              </a:rPr>
              <a:t>has </a:t>
            </a:r>
            <a:r>
              <a:rPr sz="4000" spc="5" dirty="0">
                <a:solidFill>
                  <a:srgbClr val="F7F6F0"/>
                </a:solidFill>
                <a:latin typeface="Tahoma"/>
                <a:cs typeface="Tahoma"/>
              </a:rPr>
              <a:t>come </a:t>
            </a:r>
            <a:r>
              <a:rPr sz="4000" spc="45" dirty="0">
                <a:solidFill>
                  <a:srgbClr val="F7F6F0"/>
                </a:solidFill>
                <a:latin typeface="Tahoma"/>
                <a:cs typeface="Tahoma"/>
              </a:rPr>
              <a:t>to </a:t>
            </a:r>
            <a:r>
              <a:rPr sz="4000" spc="-5" dirty="0">
                <a:solidFill>
                  <a:srgbClr val="F7F6F0"/>
                </a:solidFill>
                <a:latin typeface="Tahoma"/>
                <a:cs typeface="Tahoma"/>
              </a:rPr>
              <a:t>the </a:t>
            </a:r>
            <a:r>
              <a:rPr sz="4000" spc="-40" dirty="0">
                <a:solidFill>
                  <a:srgbClr val="F7F6F0"/>
                </a:solidFill>
                <a:latin typeface="Tahoma"/>
                <a:cs typeface="Tahoma"/>
              </a:rPr>
              <a:t>end. </a:t>
            </a:r>
            <a:r>
              <a:rPr sz="4000" spc="-445" dirty="0">
                <a:solidFill>
                  <a:srgbClr val="F7F6F0"/>
                </a:solidFill>
                <a:latin typeface="Tahoma"/>
                <a:cs typeface="Tahoma"/>
              </a:rPr>
              <a:t>I </a:t>
            </a:r>
            <a:r>
              <a:rPr sz="4000" spc="10" dirty="0">
                <a:solidFill>
                  <a:srgbClr val="F7F6F0"/>
                </a:solidFill>
                <a:latin typeface="Tahoma"/>
                <a:cs typeface="Tahoma"/>
              </a:rPr>
              <a:t>hope </a:t>
            </a:r>
            <a:r>
              <a:rPr sz="4000" spc="-15" dirty="0">
                <a:solidFill>
                  <a:srgbClr val="F7F6F0"/>
                </a:solidFill>
                <a:latin typeface="Tahoma"/>
                <a:cs typeface="Tahoma"/>
              </a:rPr>
              <a:t>you enjoyed </a:t>
            </a:r>
            <a:r>
              <a:rPr sz="4000" spc="-5" dirty="0">
                <a:solidFill>
                  <a:srgbClr val="F7F6F0"/>
                </a:solidFill>
                <a:latin typeface="Tahoma"/>
                <a:cs typeface="Tahoma"/>
              </a:rPr>
              <a:t>the </a:t>
            </a:r>
            <a:r>
              <a:rPr sz="400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4000" spc="-10" dirty="0">
                <a:solidFill>
                  <a:srgbClr val="F7F6F0"/>
                </a:solidFill>
                <a:latin typeface="Tahoma"/>
                <a:cs typeface="Tahoma"/>
              </a:rPr>
              <a:t>lesson.</a:t>
            </a:r>
            <a:r>
              <a:rPr sz="4000" spc="-295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4000" spc="-75" dirty="0">
                <a:solidFill>
                  <a:srgbClr val="F7F6F0"/>
                </a:solidFill>
                <a:latin typeface="Tahoma"/>
                <a:cs typeface="Tahoma"/>
              </a:rPr>
              <a:t>The</a:t>
            </a:r>
            <a:r>
              <a:rPr sz="4000" spc="-29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4000" spc="15" dirty="0">
                <a:solidFill>
                  <a:srgbClr val="F7F6F0"/>
                </a:solidFill>
                <a:latin typeface="Tahoma"/>
                <a:cs typeface="Tahoma"/>
              </a:rPr>
              <a:t>homework</a:t>
            </a:r>
            <a:r>
              <a:rPr sz="4000" spc="-29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4000" spc="105" dirty="0">
                <a:solidFill>
                  <a:srgbClr val="F7F6F0"/>
                </a:solidFill>
                <a:latin typeface="Tahoma"/>
                <a:cs typeface="Tahoma"/>
              </a:rPr>
              <a:t>will</a:t>
            </a:r>
            <a:r>
              <a:rPr sz="4000" spc="-295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4000" spc="-25" dirty="0">
                <a:solidFill>
                  <a:srgbClr val="F7F6F0"/>
                </a:solidFill>
                <a:latin typeface="Tahoma"/>
                <a:cs typeface="Tahoma"/>
              </a:rPr>
              <a:t>be</a:t>
            </a:r>
            <a:r>
              <a:rPr sz="4000" spc="-29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4000" spc="30" dirty="0">
                <a:solidFill>
                  <a:srgbClr val="F7F6F0"/>
                </a:solidFill>
                <a:latin typeface="Tahoma"/>
                <a:cs typeface="Tahoma"/>
              </a:rPr>
              <a:t>writing</a:t>
            </a:r>
            <a:r>
              <a:rPr sz="4000" spc="-29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4000" spc="-85" dirty="0">
                <a:solidFill>
                  <a:srgbClr val="F7F6F0"/>
                </a:solidFill>
                <a:latin typeface="Tahoma"/>
                <a:cs typeface="Tahoma"/>
              </a:rPr>
              <a:t>a</a:t>
            </a:r>
            <a:r>
              <a:rPr sz="4000" spc="-295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4000" spc="-5" dirty="0">
                <a:solidFill>
                  <a:srgbClr val="F7F6F0"/>
                </a:solidFill>
                <a:latin typeface="Tahoma"/>
                <a:cs typeface="Tahoma"/>
              </a:rPr>
              <a:t>response</a:t>
            </a:r>
            <a:r>
              <a:rPr sz="4000" spc="-29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4000" spc="10" dirty="0">
                <a:solidFill>
                  <a:srgbClr val="F7F6F0"/>
                </a:solidFill>
                <a:latin typeface="Tahoma"/>
                <a:cs typeface="Tahoma"/>
              </a:rPr>
              <a:t>letter.</a:t>
            </a:r>
            <a:r>
              <a:rPr sz="4000" spc="-29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4000" spc="-95" dirty="0">
                <a:solidFill>
                  <a:srgbClr val="F7F6F0"/>
                </a:solidFill>
                <a:latin typeface="Tahoma"/>
                <a:cs typeface="Tahoma"/>
              </a:rPr>
              <a:t>Do</a:t>
            </a:r>
            <a:r>
              <a:rPr sz="4000" spc="-295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4000" spc="-15" dirty="0">
                <a:solidFill>
                  <a:srgbClr val="F7F6F0"/>
                </a:solidFill>
                <a:latin typeface="Tahoma"/>
                <a:cs typeface="Tahoma"/>
              </a:rPr>
              <a:t>you</a:t>
            </a:r>
            <a:r>
              <a:rPr sz="4000" spc="-29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4000" spc="-40" dirty="0">
                <a:solidFill>
                  <a:srgbClr val="F7F6F0"/>
                </a:solidFill>
                <a:latin typeface="Tahoma"/>
                <a:cs typeface="Tahoma"/>
              </a:rPr>
              <a:t>have</a:t>
            </a:r>
            <a:r>
              <a:rPr sz="4000" spc="-29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4000" spc="-35" dirty="0">
                <a:solidFill>
                  <a:srgbClr val="F7F6F0"/>
                </a:solidFill>
                <a:latin typeface="Tahoma"/>
                <a:cs typeface="Tahoma"/>
              </a:rPr>
              <a:t>any </a:t>
            </a:r>
            <a:r>
              <a:rPr sz="4000" spc="-1235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4000" dirty="0">
                <a:solidFill>
                  <a:srgbClr val="F7F6F0"/>
                </a:solidFill>
                <a:latin typeface="Tahoma"/>
                <a:cs typeface="Tahoma"/>
              </a:rPr>
              <a:t>more</a:t>
            </a:r>
            <a:r>
              <a:rPr sz="4000" spc="-30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4000" spc="10" dirty="0">
                <a:solidFill>
                  <a:srgbClr val="F7F6F0"/>
                </a:solidFill>
                <a:latin typeface="Tahoma"/>
                <a:cs typeface="Tahoma"/>
              </a:rPr>
              <a:t>questions?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277" y="248699"/>
            <a:ext cx="8315324" cy="98107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52105" y="979869"/>
            <a:ext cx="7905115" cy="103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50" spc="80" dirty="0"/>
              <a:t>Игpa</a:t>
            </a:r>
            <a:r>
              <a:rPr sz="6650" spc="390" dirty="0"/>
              <a:t> </a:t>
            </a:r>
            <a:r>
              <a:rPr sz="6650" dirty="0"/>
              <a:t>(инgтpyкция)</a:t>
            </a:r>
            <a:endParaRPr sz="665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9067800" y="3291579"/>
            <a:ext cx="8195770" cy="4137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500"/>
              </a:lnSpc>
              <a:spcBef>
                <a:spcPts val="100"/>
              </a:spcBef>
            </a:pPr>
            <a:r>
              <a:rPr spc="25" dirty="0"/>
              <a:t>L</a:t>
            </a:r>
            <a:r>
              <a:rPr spc="-40" dirty="0"/>
              <a:t>e</a:t>
            </a:r>
            <a:r>
              <a:rPr spc="75" dirty="0"/>
              <a:t>t</a:t>
            </a:r>
            <a:r>
              <a:rPr spc="190" dirty="0"/>
              <a:t>'</a:t>
            </a:r>
            <a:r>
              <a:rPr spc="-95" dirty="0"/>
              <a:t>s</a:t>
            </a:r>
            <a:r>
              <a:rPr spc="-235" dirty="0"/>
              <a:t> </a:t>
            </a:r>
            <a:r>
              <a:rPr spc="20" dirty="0"/>
              <a:t>u</a:t>
            </a:r>
            <a:r>
              <a:rPr spc="-95" dirty="0"/>
              <a:t>s</a:t>
            </a:r>
            <a:r>
              <a:rPr spc="-235" dirty="0"/>
              <a:t> </a:t>
            </a:r>
            <a:r>
              <a:rPr spc="25" dirty="0"/>
              <a:t>m</a:t>
            </a:r>
            <a:r>
              <a:rPr spc="-5" dirty="0"/>
              <a:t>a</a:t>
            </a:r>
            <a:r>
              <a:rPr spc="50" dirty="0"/>
              <a:t>k</a:t>
            </a:r>
            <a:r>
              <a:rPr spc="-105" dirty="0"/>
              <a:t>e</a:t>
            </a:r>
            <a:r>
              <a:rPr spc="-235" dirty="0"/>
              <a:t> </a:t>
            </a:r>
            <a:r>
              <a:rPr spc="-70" dirty="0"/>
              <a:t>a</a:t>
            </a:r>
            <a:r>
              <a:rPr spc="-235" dirty="0"/>
              <a:t> </a:t>
            </a:r>
            <a:r>
              <a:rPr spc="45" dirty="0"/>
              <a:t>c</a:t>
            </a:r>
            <a:r>
              <a:rPr spc="120" dirty="0"/>
              <a:t>i</a:t>
            </a:r>
            <a:r>
              <a:rPr spc="20" dirty="0"/>
              <a:t>r</a:t>
            </a:r>
            <a:r>
              <a:rPr spc="45" dirty="0"/>
              <a:t>c</a:t>
            </a:r>
            <a:r>
              <a:rPr spc="150" dirty="0"/>
              <a:t>l</a:t>
            </a:r>
            <a:r>
              <a:rPr spc="-40" dirty="0"/>
              <a:t>e</a:t>
            </a:r>
            <a:r>
              <a:rPr spc="-180" dirty="0"/>
              <a:t>.</a:t>
            </a:r>
            <a:r>
              <a:rPr spc="-235" dirty="0"/>
              <a:t> </a:t>
            </a:r>
            <a:r>
              <a:rPr spc="-95" dirty="0"/>
              <a:t>T</a:t>
            </a:r>
            <a:r>
              <a:rPr spc="20" dirty="0"/>
              <a:t>h</a:t>
            </a:r>
            <a:r>
              <a:rPr spc="-105" dirty="0"/>
              <a:t>e</a:t>
            </a:r>
            <a:r>
              <a:rPr spc="-235" dirty="0"/>
              <a:t> </a:t>
            </a:r>
            <a:r>
              <a:rPr spc="-25" dirty="0"/>
              <a:t>f</a:t>
            </a:r>
            <a:r>
              <a:rPr spc="120" dirty="0"/>
              <a:t>i</a:t>
            </a:r>
            <a:r>
              <a:rPr spc="20" dirty="0"/>
              <a:t>r</a:t>
            </a:r>
            <a:r>
              <a:rPr spc="-30" dirty="0"/>
              <a:t>s</a:t>
            </a:r>
            <a:r>
              <a:rPr spc="10" dirty="0"/>
              <a:t>t</a:t>
            </a:r>
            <a:r>
              <a:rPr spc="-235" dirty="0"/>
              <a:t> </a:t>
            </a:r>
            <a:r>
              <a:rPr spc="70" dirty="0"/>
              <a:t>p</a:t>
            </a:r>
            <a:r>
              <a:rPr spc="-40" dirty="0"/>
              <a:t>e</a:t>
            </a:r>
            <a:r>
              <a:rPr spc="20" dirty="0"/>
              <a:t>r</a:t>
            </a:r>
            <a:r>
              <a:rPr spc="-30" dirty="0"/>
              <a:t>s</a:t>
            </a:r>
            <a:r>
              <a:rPr spc="60" dirty="0"/>
              <a:t>o</a:t>
            </a:r>
            <a:r>
              <a:rPr spc="-35" dirty="0"/>
              <a:t>n</a:t>
            </a:r>
            <a:r>
              <a:rPr spc="-235" dirty="0"/>
              <a:t> </a:t>
            </a:r>
            <a:r>
              <a:rPr spc="45" dirty="0"/>
              <a:t>c</a:t>
            </a:r>
            <a:r>
              <a:rPr spc="-5" dirty="0"/>
              <a:t>a</a:t>
            </a:r>
            <a:r>
              <a:rPr spc="150" dirty="0"/>
              <a:t>ll</a:t>
            </a:r>
            <a:r>
              <a:rPr spc="-75" dirty="0"/>
              <a:t>s  </a:t>
            </a:r>
            <a:r>
              <a:rPr spc="15" dirty="0"/>
              <a:t>his </a:t>
            </a:r>
            <a:r>
              <a:rPr spc="-15" dirty="0"/>
              <a:t>name </a:t>
            </a:r>
            <a:r>
              <a:rPr spc="10" dirty="0"/>
              <a:t>and </a:t>
            </a:r>
            <a:r>
              <a:rPr spc="-20" dirty="0"/>
              <a:t>asks </a:t>
            </a:r>
            <a:r>
              <a:rPr spc="15" dirty="0"/>
              <a:t>his </a:t>
            </a:r>
            <a:r>
              <a:rPr spc="25" dirty="0"/>
              <a:t>neighbor's </a:t>
            </a:r>
            <a:r>
              <a:rPr spc="-15" dirty="0"/>
              <a:t>name </a:t>
            </a:r>
            <a:r>
              <a:rPr spc="-10" dirty="0"/>
              <a:t> </a:t>
            </a:r>
            <a:r>
              <a:rPr spc="-5" dirty="0"/>
              <a:t>a</a:t>
            </a:r>
            <a:r>
              <a:rPr spc="30" dirty="0"/>
              <a:t>n</a:t>
            </a:r>
            <a:r>
              <a:rPr spc="5" dirty="0"/>
              <a:t>d</a:t>
            </a:r>
            <a:r>
              <a:rPr spc="-240" dirty="0"/>
              <a:t> </a:t>
            </a:r>
            <a:r>
              <a:rPr spc="-30" dirty="0"/>
              <a:t>s</a:t>
            </a:r>
            <a:r>
              <a:rPr spc="-5" dirty="0"/>
              <a:t>o</a:t>
            </a:r>
            <a:r>
              <a:rPr spc="-240" dirty="0"/>
              <a:t> </a:t>
            </a:r>
            <a:r>
              <a:rPr spc="60" dirty="0"/>
              <a:t>o</a:t>
            </a:r>
            <a:r>
              <a:rPr spc="30" dirty="0"/>
              <a:t>n</a:t>
            </a:r>
            <a:r>
              <a:rPr spc="-180" dirty="0"/>
              <a:t>.</a:t>
            </a:r>
            <a:r>
              <a:rPr spc="-240" dirty="0"/>
              <a:t> </a:t>
            </a:r>
            <a:r>
              <a:rPr spc="25" dirty="0"/>
              <a:t>L</a:t>
            </a:r>
            <a:r>
              <a:rPr spc="-40" dirty="0"/>
              <a:t>e</a:t>
            </a:r>
            <a:r>
              <a:rPr spc="10" dirty="0"/>
              <a:t>t</a:t>
            </a:r>
            <a:r>
              <a:rPr spc="-240" dirty="0"/>
              <a:t> </a:t>
            </a:r>
            <a:r>
              <a:rPr spc="25" dirty="0"/>
              <a:t>m</a:t>
            </a:r>
            <a:r>
              <a:rPr spc="-105" dirty="0"/>
              <a:t>e</a:t>
            </a:r>
            <a:r>
              <a:rPr spc="-240" dirty="0"/>
              <a:t> </a:t>
            </a:r>
            <a:r>
              <a:rPr spc="-100" dirty="0"/>
              <a:t>g</a:t>
            </a:r>
            <a:r>
              <a:rPr spc="-40" dirty="0"/>
              <a:t>e</a:t>
            </a:r>
            <a:r>
              <a:rPr spc="10" dirty="0"/>
              <a:t>t</a:t>
            </a:r>
            <a:r>
              <a:rPr spc="-240" dirty="0"/>
              <a:t> </a:t>
            </a:r>
            <a:r>
              <a:rPr spc="-30" dirty="0"/>
              <a:t>s</a:t>
            </a:r>
            <a:r>
              <a:rPr spc="75" dirty="0"/>
              <a:t>t</a:t>
            </a:r>
            <a:r>
              <a:rPr spc="-5" dirty="0"/>
              <a:t>a</a:t>
            </a:r>
            <a:r>
              <a:rPr spc="20" dirty="0"/>
              <a:t>r</a:t>
            </a:r>
            <a:r>
              <a:rPr spc="75" dirty="0"/>
              <a:t>t</a:t>
            </a:r>
            <a:r>
              <a:rPr spc="-40" dirty="0"/>
              <a:t>e</a:t>
            </a:r>
            <a:r>
              <a:rPr spc="70" dirty="0"/>
              <a:t>d</a:t>
            </a:r>
            <a:r>
              <a:rPr spc="-180" dirty="0"/>
              <a:t>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50" dirty="0"/>
          </a:p>
          <a:p>
            <a:pPr marL="12700" marR="8255" algn="just">
              <a:lnSpc>
                <a:spcPct val="115500"/>
              </a:lnSpc>
            </a:pPr>
            <a:r>
              <a:rPr spc="-30" dirty="0"/>
              <a:t>And now, </a:t>
            </a:r>
            <a:r>
              <a:rPr spc="55" dirty="0"/>
              <a:t>let's </a:t>
            </a:r>
            <a:r>
              <a:rPr spc="-15" dirty="0"/>
              <a:t>move </a:t>
            </a:r>
            <a:r>
              <a:rPr spc="10" dirty="0"/>
              <a:t>on </a:t>
            </a:r>
            <a:r>
              <a:rPr spc="35" dirty="0"/>
              <a:t>to </a:t>
            </a:r>
            <a:r>
              <a:rPr spc="-5" dirty="0"/>
              <a:t>the </a:t>
            </a:r>
            <a:r>
              <a:rPr spc="60" dirty="0"/>
              <a:t>topic </a:t>
            </a:r>
            <a:r>
              <a:rPr spc="-15" dirty="0"/>
              <a:t>of </a:t>
            </a:r>
            <a:r>
              <a:rPr spc="-5" dirty="0"/>
              <a:t>the </a:t>
            </a:r>
            <a:r>
              <a:rPr spc="-1019" dirty="0"/>
              <a:t> </a:t>
            </a:r>
            <a:r>
              <a:rPr spc="-5" dirty="0"/>
              <a:t>lesson.</a:t>
            </a:r>
            <a:r>
              <a:rPr dirty="0"/>
              <a:t> </a:t>
            </a:r>
            <a:r>
              <a:rPr spc="-15" dirty="0"/>
              <a:t>Today</a:t>
            </a:r>
            <a:r>
              <a:rPr spc="-10" dirty="0"/>
              <a:t> </a:t>
            </a:r>
            <a:r>
              <a:rPr spc="-60" dirty="0"/>
              <a:t>we</a:t>
            </a:r>
            <a:r>
              <a:rPr spc="-55" dirty="0"/>
              <a:t> </a:t>
            </a:r>
            <a:r>
              <a:rPr spc="85" dirty="0"/>
              <a:t>will</a:t>
            </a:r>
            <a:r>
              <a:rPr spc="90" dirty="0"/>
              <a:t> </a:t>
            </a:r>
            <a:r>
              <a:rPr spc="5" dirty="0"/>
              <a:t>take</a:t>
            </a:r>
            <a:r>
              <a:rPr spc="10" dirty="0"/>
              <a:t> </a:t>
            </a:r>
            <a:r>
              <a:rPr spc="30" dirty="0"/>
              <a:t>about</a:t>
            </a:r>
            <a:r>
              <a:rPr spc="35" dirty="0"/>
              <a:t> </a:t>
            </a:r>
            <a:r>
              <a:rPr spc="-5" dirty="0"/>
              <a:t>the </a:t>
            </a:r>
            <a:r>
              <a:rPr dirty="0"/>
              <a:t> </a:t>
            </a:r>
            <a:r>
              <a:rPr spc="35" dirty="0"/>
              <a:t>people</a:t>
            </a:r>
            <a:r>
              <a:rPr spc="-245" dirty="0"/>
              <a:t> </a:t>
            </a:r>
            <a:r>
              <a:rPr spc="20" dirty="0"/>
              <a:t>around</a:t>
            </a:r>
            <a:r>
              <a:rPr spc="-240" dirty="0"/>
              <a:t> </a:t>
            </a:r>
            <a:r>
              <a:rPr spc="-35" dirty="0"/>
              <a:t>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1104" y="3507144"/>
            <a:ext cx="16247110" cy="351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95" algn="just">
              <a:lnSpc>
                <a:spcPct val="115500"/>
              </a:lnSpc>
              <a:spcBef>
                <a:spcPts val="100"/>
              </a:spcBef>
            </a:pPr>
            <a:r>
              <a:rPr sz="3300" spc="-85" dirty="0">
                <a:solidFill>
                  <a:srgbClr val="7D6A73"/>
                </a:solidFill>
                <a:latin typeface="Tahoma"/>
                <a:cs typeface="Tahoma"/>
              </a:rPr>
              <a:t>You</a:t>
            </a:r>
            <a:r>
              <a:rPr sz="3300" spc="-12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are</a:t>
            </a:r>
            <a:r>
              <a:rPr sz="3300" spc="-12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70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-12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big</a:t>
            </a:r>
            <a:r>
              <a:rPr sz="3300" spc="-12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family.</a:t>
            </a:r>
            <a:r>
              <a:rPr sz="3300" spc="-12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Now</a:t>
            </a:r>
            <a:r>
              <a:rPr sz="3300" spc="-12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we’ll</a:t>
            </a:r>
            <a:r>
              <a:rPr sz="3300" spc="-12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give</a:t>
            </a:r>
            <a:r>
              <a:rPr sz="3300" spc="-12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you</a:t>
            </a:r>
            <a:r>
              <a:rPr sz="3300" spc="-12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cards</a:t>
            </a:r>
            <a:r>
              <a:rPr sz="3300" spc="-12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with</a:t>
            </a:r>
            <a:r>
              <a:rPr sz="3300" spc="-12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pictures</a:t>
            </a:r>
            <a:r>
              <a:rPr sz="3300" spc="-12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of</a:t>
            </a:r>
            <a:r>
              <a:rPr sz="3300" spc="-12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family</a:t>
            </a:r>
            <a:r>
              <a:rPr sz="3300" spc="-12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members</a:t>
            </a:r>
            <a:r>
              <a:rPr sz="3300" spc="-12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and</a:t>
            </a:r>
            <a:r>
              <a:rPr sz="3300" spc="-12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their </a:t>
            </a:r>
            <a:r>
              <a:rPr sz="3300" spc="-101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characteristics. </a:t>
            </a:r>
            <a:r>
              <a:rPr sz="3300" spc="-85" dirty="0">
                <a:solidFill>
                  <a:srgbClr val="7D6A73"/>
                </a:solidFill>
                <a:latin typeface="Tahoma"/>
                <a:cs typeface="Tahoma"/>
              </a:rPr>
              <a:t>You</a:t>
            </a:r>
            <a:r>
              <a:rPr sz="3300" spc="-8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5" dirty="0">
                <a:solidFill>
                  <a:srgbClr val="7D6A73"/>
                </a:solidFill>
                <a:latin typeface="Tahoma"/>
                <a:cs typeface="Tahoma"/>
              </a:rPr>
              <a:t>have </a:t>
            </a:r>
            <a:r>
              <a:rPr sz="3300" spc="-125" dirty="0">
                <a:solidFill>
                  <a:srgbClr val="7D6A73"/>
                </a:solidFill>
                <a:latin typeface="Tahoma"/>
                <a:cs typeface="Tahoma"/>
              </a:rPr>
              <a:t>3-4</a:t>
            </a:r>
            <a:r>
              <a:rPr sz="3300" spc="-12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minutes </a:t>
            </a:r>
            <a:r>
              <a:rPr sz="3300" spc="35" dirty="0">
                <a:solidFill>
                  <a:srgbClr val="7D6A73"/>
                </a:solidFill>
                <a:latin typeface="Tahoma"/>
                <a:cs typeface="Tahoma"/>
              </a:rPr>
              <a:t>to </a:t>
            </a:r>
            <a:r>
              <a:rPr sz="3300" spc="65" dirty="0">
                <a:solidFill>
                  <a:srgbClr val="7D6A73"/>
                </a:solidFill>
                <a:latin typeface="Tahoma"/>
                <a:cs typeface="Tahoma"/>
              </a:rPr>
              <a:t>look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at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 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pictures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together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and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try </a:t>
            </a:r>
            <a:r>
              <a:rPr sz="3300" spc="35" dirty="0">
                <a:solidFill>
                  <a:srgbClr val="7D6A73"/>
                </a:solidFill>
                <a:latin typeface="Tahoma"/>
                <a:cs typeface="Tahoma"/>
              </a:rPr>
              <a:t>to </a:t>
            </a:r>
            <a:r>
              <a:rPr sz="3300" spc="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remember</a:t>
            </a:r>
            <a:r>
              <a:rPr sz="3300" spc="-24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who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is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who.</a:t>
            </a:r>
            <a:endParaRPr sz="3300">
              <a:latin typeface="Tahoma"/>
              <a:cs typeface="Tahoma"/>
            </a:endParaRPr>
          </a:p>
          <a:p>
            <a:pPr marL="12700" marR="5080" algn="just">
              <a:lnSpc>
                <a:spcPct val="115500"/>
              </a:lnSpc>
            </a:pP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Now 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we’ll </a:t>
            </a:r>
            <a:r>
              <a:rPr sz="3300" spc="45" dirty="0">
                <a:solidFill>
                  <a:srgbClr val="7D6A73"/>
                </a:solidFill>
                <a:latin typeface="Tahoma"/>
                <a:cs typeface="Tahoma"/>
              </a:rPr>
              <a:t>distribute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these 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pictures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separately and </a:t>
            </a: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each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of </a:t>
            </a: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you </a:t>
            </a:r>
            <a:r>
              <a:rPr sz="3300" spc="85" dirty="0">
                <a:solidFill>
                  <a:srgbClr val="7D6A73"/>
                </a:solidFill>
                <a:latin typeface="Tahoma"/>
                <a:cs typeface="Tahoma"/>
              </a:rPr>
              <a:t>will </a:t>
            </a:r>
            <a:r>
              <a:rPr sz="3300" spc="-50" dirty="0">
                <a:solidFill>
                  <a:srgbClr val="7D6A73"/>
                </a:solidFill>
                <a:latin typeface="Tahoma"/>
                <a:cs typeface="Tahoma"/>
              </a:rPr>
              <a:t>go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out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and </a:t>
            </a:r>
            <a:r>
              <a:rPr sz="3300" spc="70" dirty="0">
                <a:solidFill>
                  <a:srgbClr val="7D6A73"/>
                </a:solidFill>
                <a:latin typeface="Tahoma"/>
                <a:cs typeface="Tahoma"/>
              </a:rPr>
              <a:t>tell 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40" dirty="0">
                <a:solidFill>
                  <a:srgbClr val="7D6A73"/>
                </a:solidFill>
                <a:latin typeface="Tahoma"/>
                <a:cs typeface="Tahoma"/>
              </a:rPr>
              <a:t>information</a:t>
            </a:r>
            <a:r>
              <a:rPr sz="3300" spc="-19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about</a:t>
            </a:r>
            <a:r>
              <a:rPr sz="3300" spc="-19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yourself</a:t>
            </a:r>
            <a:r>
              <a:rPr sz="3300" spc="-19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from</a:t>
            </a:r>
            <a:r>
              <a:rPr sz="3300" spc="-19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18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card.</a:t>
            </a:r>
            <a:r>
              <a:rPr sz="3300" spc="-19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60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19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other</a:t>
            </a:r>
            <a:r>
              <a:rPr sz="3300" spc="-19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students</a:t>
            </a:r>
            <a:r>
              <a:rPr sz="3300" spc="-19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5" dirty="0">
                <a:solidFill>
                  <a:srgbClr val="7D6A73"/>
                </a:solidFill>
                <a:latin typeface="Tahoma"/>
                <a:cs typeface="Tahoma"/>
              </a:rPr>
              <a:t>have</a:t>
            </a:r>
            <a:r>
              <a:rPr sz="3300" spc="-18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5" dirty="0">
                <a:solidFill>
                  <a:srgbClr val="7D6A73"/>
                </a:solidFill>
                <a:latin typeface="Tahoma"/>
                <a:cs typeface="Tahoma"/>
              </a:rPr>
              <a:t>to</a:t>
            </a:r>
            <a:r>
              <a:rPr sz="3300" spc="-19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0" dirty="0">
                <a:solidFill>
                  <a:srgbClr val="7D6A73"/>
                </a:solidFill>
                <a:latin typeface="Tahoma"/>
                <a:cs typeface="Tahoma"/>
              </a:rPr>
              <a:t>guess</a:t>
            </a:r>
            <a:r>
              <a:rPr sz="3300" spc="-19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which</a:t>
            </a:r>
            <a:r>
              <a:rPr sz="3300" spc="-19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family </a:t>
            </a:r>
            <a:r>
              <a:rPr sz="3300" spc="-101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member</a:t>
            </a:r>
            <a:r>
              <a:rPr sz="3300" spc="-24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they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are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5" dirty="0">
                <a:solidFill>
                  <a:srgbClr val="7D6A73"/>
                </a:solidFill>
                <a:latin typeface="Tahoma"/>
                <a:cs typeface="Tahoma"/>
              </a:rPr>
              <a:t>talking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about.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 marR="5080" indent="706120">
              <a:lnSpc>
                <a:spcPts val="6380"/>
              </a:lnSpc>
              <a:spcBef>
                <a:spcPts val="1345"/>
              </a:spcBef>
            </a:pPr>
            <a:r>
              <a:rPr spc="90" dirty="0"/>
              <a:t>Card</a:t>
            </a:r>
            <a:r>
              <a:rPr spc="440" dirty="0"/>
              <a:t> </a:t>
            </a:r>
            <a:r>
              <a:rPr spc="70" dirty="0"/>
              <a:t>Assignment </a:t>
            </a:r>
            <a:r>
              <a:rPr spc="75" dirty="0"/>
              <a:t> </a:t>
            </a:r>
            <a:r>
              <a:rPr spc="60" dirty="0"/>
              <a:t>(Зaдaниe</a:t>
            </a:r>
            <a:r>
              <a:rPr spc="390" dirty="0"/>
              <a:t> </a:t>
            </a:r>
            <a:r>
              <a:rPr dirty="0"/>
              <a:t>кapтouки)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9835" y="980819"/>
            <a:ext cx="6574155" cy="1907539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 marR="5080" indent="996950">
              <a:lnSpc>
                <a:spcPts val="6750"/>
              </a:lnSpc>
              <a:spcBef>
                <a:spcPts val="1425"/>
              </a:spcBef>
            </a:pPr>
            <a:r>
              <a:rPr sz="6700" spc="155" dirty="0"/>
              <a:t>Video</a:t>
            </a:r>
            <a:r>
              <a:rPr sz="6700" spc="465" dirty="0"/>
              <a:t> </a:t>
            </a:r>
            <a:r>
              <a:rPr sz="6700" spc="100" dirty="0"/>
              <a:t>about </a:t>
            </a:r>
            <a:r>
              <a:rPr sz="6700" spc="105" dirty="0"/>
              <a:t> </a:t>
            </a:r>
            <a:r>
              <a:rPr sz="6700" spc="150" dirty="0"/>
              <a:t>family</a:t>
            </a:r>
            <a:r>
              <a:rPr sz="6700" spc="434" dirty="0"/>
              <a:t> </a:t>
            </a:r>
            <a:r>
              <a:rPr sz="6700" spc="-5" dirty="0"/>
              <a:t>members</a:t>
            </a:r>
            <a:endParaRPr sz="6700"/>
          </a:p>
        </p:txBody>
      </p:sp>
      <p:sp>
        <p:nvSpPr>
          <p:cNvPr id="3" name="object 3"/>
          <p:cNvSpPr txBox="1"/>
          <p:nvPr/>
        </p:nvSpPr>
        <p:spPr>
          <a:xfrm>
            <a:off x="1021104" y="3919222"/>
            <a:ext cx="16221075" cy="234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And now,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our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dear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students, </a:t>
            </a:r>
            <a:r>
              <a:rPr sz="3300" spc="-365" dirty="0">
                <a:solidFill>
                  <a:srgbClr val="7D6A73"/>
                </a:solidFill>
                <a:latin typeface="Tahoma"/>
                <a:cs typeface="Tahoma"/>
              </a:rPr>
              <a:t>I </a:t>
            </a:r>
            <a:r>
              <a:rPr sz="3300" spc="85" dirty="0">
                <a:solidFill>
                  <a:srgbClr val="7D6A73"/>
                </a:solidFill>
                <a:latin typeface="Tahoma"/>
                <a:cs typeface="Tahoma"/>
              </a:rPr>
              <a:t>will </a:t>
            </a: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show you </a:t>
            </a:r>
            <a:r>
              <a:rPr sz="3300" spc="-70" dirty="0">
                <a:solidFill>
                  <a:srgbClr val="7D6A73"/>
                </a:solidFill>
                <a:latin typeface="Tahoma"/>
                <a:cs typeface="Tahoma"/>
              </a:rPr>
              <a:t>a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video. </a:t>
            </a:r>
            <a:r>
              <a:rPr sz="3300" spc="-145" dirty="0">
                <a:solidFill>
                  <a:srgbClr val="7D6A73"/>
                </a:solidFill>
                <a:latin typeface="Tahoma"/>
                <a:cs typeface="Tahoma"/>
              </a:rPr>
              <a:t>It </a:t>
            </a:r>
            <a:r>
              <a:rPr sz="3300" spc="85" dirty="0">
                <a:solidFill>
                  <a:srgbClr val="7D6A73"/>
                </a:solidFill>
                <a:latin typeface="Tahoma"/>
                <a:cs typeface="Tahoma"/>
              </a:rPr>
              <a:t>will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make </a:t>
            </a:r>
            <a:r>
              <a:rPr sz="3300" spc="65" dirty="0">
                <a:solidFill>
                  <a:srgbClr val="7D6A73"/>
                </a:solidFill>
                <a:latin typeface="Tahoma"/>
                <a:cs typeface="Tahoma"/>
              </a:rPr>
              <a:t>it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easier for </a:t>
            </a: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you </a:t>
            </a:r>
            <a:r>
              <a:rPr sz="3300" spc="35" dirty="0">
                <a:solidFill>
                  <a:srgbClr val="7D6A73"/>
                </a:solidFill>
                <a:latin typeface="Tahoma"/>
                <a:cs typeface="Tahoma"/>
              </a:rPr>
              <a:t>to </a:t>
            </a:r>
            <a:r>
              <a:rPr sz="3300" spc="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remember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family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0" dirty="0">
                <a:solidFill>
                  <a:srgbClr val="7D6A73"/>
                </a:solidFill>
                <a:latin typeface="Tahoma"/>
                <a:cs typeface="Tahoma"/>
              </a:rPr>
              <a:t>members.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65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85" dirty="0">
                <a:solidFill>
                  <a:srgbClr val="7D6A73"/>
                </a:solidFill>
                <a:latin typeface="Tahoma"/>
                <a:cs typeface="Tahoma"/>
              </a:rPr>
              <a:t>will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show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video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twice.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60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first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time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you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5" dirty="0">
                <a:solidFill>
                  <a:srgbClr val="7D6A73"/>
                </a:solidFill>
                <a:latin typeface="Tahoma"/>
                <a:cs typeface="Tahoma"/>
              </a:rPr>
              <a:t>have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5" dirty="0">
                <a:solidFill>
                  <a:srgbClr val="7D6A73"/>
                </a:solidFill>
                <a:latin typeface="Tahoma"/>
                <a:cs typeface="Tahoma"/>
              </a:rPr>
              <a:t>to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watch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65" dirty="0">
                <a:solidFill>
                  <a:srgbClr val="7D6A73"/>
                </a:solidFill>
                <a:latin typeface="Tahoma"/>
                <a:cs typeface="Tahoma"/>
              </a:rPr>
              <a:t>it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carefully,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and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second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time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you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85" dirty="0">
                <a:solidFill>
                  <a:srgbClr val="7D6A73"/>
                </a:solidFill>
                <a:latin typeface="Tahoma"/>
                <a:cs typeface="Tahoma"/>
              </a:rPr>
              <a:t>will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repeat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movements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0" dirty="0">
                <a:solidFill>
                  <a:srgbClr val="7D6A73"/>
                </a:solidFill>
                <a:latin typeface="Tahoma"/>
                <a:cs typeface="Tahoma"/>
              </a:rPr>
              <a:t>as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40" dirty="0">
                <a:solidFill>
                  <a:srgbClr val="7D6A73"/>
                </a:solidFill>
                <a:latin typeface="Tahoma"/>
                <a:cs typeface="Tahoma"/>
              </a:rPr>
              <a:t>in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video.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85" dirty="0">
                <a:solidFill>
                  <a:srgbClr val="7D6A73"/>
                </a:solidFill>
                <a:latin typeface="Tahoma"/>
                <a:cs typeface="Tahoma"/>
              </a:rPr>
              <a:t>You</a:t>
            </a:r>
            <a:r>
              <a:rPr sz="3300" spc="-22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5" dirty="0">
                <a:solidFill>
                  <a:srgbClr val="7D6A73"/>
                </a:solidFill>
                <a:latin typeface="Tahoma"/>
                <a:cs typeface="Tahoma"/>
              </a:rPr>
              <a:t>have </a:t>
            </a:r>
            <a:r>
              <a:rPr sz="3300" spc="-1019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5" dirty="0">
                <a:solidFill>
                  <a:srgbClr val="7D6A73"/>
                </a:solidFill>
                <a:latin typeface="Tahoma"/>
                <a:cs typeface="Tahoma"/>
              </a:rPr>
              <a:t>to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remember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65" dirty="0">
                <a:solidFill>
                  <a:srgbClr val="7D6A73"/>
                </a:solidFill>
                <a:latin typeface="Tahoma"/>
                <a:cs typeface="Tahoma"/>
              </a:rPr>
              <a:t>5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family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0" dirty="0">
                <a:solidFill>
                  <a:srgbClr val="7D6A73"/>
                </a:solidFill>
                <a:latin typeface="Tahoma"/>
                <a:cs typeface="Tahoma"/>
              </a:rPr>
              <a:t>members,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0" dirty="0">
                <a:solidFill>
                  <a:srgbClr val="7D6A73"/>
                </a:solidFill>
                <a:latin typeface="Tahoma"/>
                <a:cs typeface="Tahoma"/>
              </a:rPr>
              <a:t>be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attentive!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5" dirty="0">
                <a:solidFill>
                  <a:srgbClr val="7D6A73"/>
                </a:solidFill>
                <a:latin typeface="Tahoma"/>
                <a:cs typeface="Tahoma"/>
              </a:rPr>
              <a:t>Enjoy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video!</a:t>
            </a:r>
            <a:endParaRPr sz="33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2800" y="239175"/>
            <a:ext cx="5572125" cy="4791075"/>
          </a:xfrm>
          <a:prstGeom prst="rect">
            <a:avLst/>
          </a:prstGeom>
          <a:solidFill>
            <a:srgbClr val="F7F6F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993900" marR="890905" indent="-1217295">
              <a:lnSpc>
                <a:spcPts val="2850"/>
              </a:lnSpc>
              <a:spcBef>
                <a:spcPts val="2190"/>
              </a:spcBef>
              <a:tabLst>
                <a:tab pos="1386840" algn="l"/>
                <a:tab pos="2480310" algn="l"/>
                <a:tab pos="3091180" algn="l"/>
                <a:tab pos="3355340" algn="l"/>
              </a:tabLst>
            </a:pPr>
            <a:r>
              <a:rPr sz="2400" spc="-10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245" dirty="0">
                <a:solidFill>
                  <a:srgbClr val="7D6A73"/>
                </a:solidFill>
                <a:latin typeface="Tahoma"/>
                <a:cs typeface="Tahoma"/>
              </a:rPr>
              <a:t>Y</a:t>
            </a:r>
            <a:r>
              <a:rPr sz="2400" dirty="0">
                <a:solidFill>
                  <a:srgbClr val="7D6A73"/>
                </a:solidFill>
                <a:latin typeface="Tahoma"/>
                <a:cs typeface="Tahoma"/>
              </a:rPr>
              <a:t>	</a:t>
            </a:r>
            <a:r>
              <a:rPr sz="2400" spc="-10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05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20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7D6A73"/>
                </a:solidFill>
                <a:latin typeface="Tahoma"/>
                <a:cs typeface="Tahoma"/>
              </a:rPr>
              <a:t>H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85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7D6A73"/>
                </a:solidFill>
                <a:latin typeface="Tahoma"/>
                <a:cs typeface="Tahoma"/>
              </a:rPr>
              <a:t>'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2400" dirty="0">
                <a:solidFill>
                  <a:srgbClr val="7D6A73"/>
                </a:solidFill>
                <a:latin typeface="Tahoma"/>
                <a:cs typeface="Tahoma"/>
              </a:rPr>
              <a:t>	</a:t>
            </a:r>
            <a:r>
              <a:rPr sz="2400" spc="-70" dirty="0">
                <a:solidFill>
                  <a:srgbClr val="7D6A73"/>
                </a:solidFill>
                <a:latin typeface="Tahoma"/>
                <a:cs typeface="Tahoma"/>
              </a:rPr>
              <a:t>F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3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20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7D6A73"/>
                </a:solidFill>
                <a:latin typeface="Tahoma"/>
                <a:cs typeface="Tahoma"/>
              </a:rPr>
              <a:t>H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85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85" dirty="0">
                <a:solidFill>
                  <a:srgbClr val="7D6A73"/>
                </a:solidFill>
                <a:latin typeface="Tahoma"/>
                <a:cs typeface="Tahoma"/>
              </a:rPr>
              <a:t>R  </a:t>
            </a:r>
            <a:r>
              <a:rPr sz="2400" spc="-265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2400" dirty="0">
                <a:solidFill>
                  <a:srgbClr val="7D6A73"/>
                </a:solidFill>
                <a:latin typeface="Tahoma"/>
                <a:cs typeface="Tahoma"/>
              </a:rPr>
              <a:t>	</a:t>
            </a:r>
            <a:r>
              <a:rPr sz="2400" spc="-10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245" dirty="0">
                <a:solidFill>
                  <a:srgbClr val="7D6A73"/>
                </a:solidFill>
                <a:latin typeface="Tahoma"/>
                <a:cs typeface="Tahoma"/>
              </a:rPr>
              <a:t>Y</a:t>
            </a:r>
            <a:r>
              <a:rPr sz="2400" dirty="0">
                <a:solidFill>
                  <a:srgbClr val="7D6A73"/>
                </a:solidFill>
                <a:latin typeface="Tahoma"/>
                <a:cs typeface="Tahoma"/>
              </a:rPr>
              <a:t>	</a:t>
            </a:r>
            <a:r>
              <a:rPr sz="2400" spc="-13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74570" y="239175"/>
            <a:ext cx="5572125" cy="4791075"/>
          </a:xfrm>
          <a:prstGeom prst="rect">
            <a:avLst/>
          </a:prstGeom>
          <a:solidFill>
            <a:srgbClr val="7D6A7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556385" marR="1086485" indent="-584835">
              <a:lnSpc>
                <a:spcPts val="2850"/>
              </a:lnSpc>
              <a:spcBef>
                <a:spcPts val="2190"/>
              </a:spcBef>
              <a:tabLst>
                <a:tab pos="1582420" algn="l"/>
                <a:tab pos="2553335" algn="l"/>
                <a:tab pos="3039745" algn="l"/>
              </a:tabLst>
            </a:pPr>
            <a:r>
              <a:rPr sz="2400" spc="-105" dirty="0">
                <a:solidFill>
                  <a:srgbClr val="F7F6F0"/>
                </a:solidFill>
                <a:latin typeface="Tahoma"/>
                <a:cs typeface="Tahoma"/>
              </a:rPr>
              <a:t>M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245" dirty="0">
                <a:solidFill>
                  <a:srgbClr val="F7F6F0"/>
                </a:solidFill>
                <a:latin typeface="Tahoma"/>
                <a:cs typeface="Tahoma"/>
              </a:rPr>
              <a:t>Y</a:t>
            </a:r>
            <a:r>
              <a:rPr sz="2400" dirty="0">
                <a:solidFill>
                  <a:srgbClr val="F7F6F0"/>
                </a:solidFill>
                <a:latin typeface="Tahoma"/>
                <a:cs typeface="Tahoma"/>
              </a:rPr>
              <a:t>		</a:t>
            </a:r>
            <a:r>
              <a:rPr sz="2400" spc="-125" dirty="0">
                <a:solidFill>
                  <a:srgbClr val="F7F6F0"/>
                </a:solidFill>
                <a:latin typeface="Tahoma"/>
                <a:cs typeface="Tahoma"/>
              </a:rPr>
              <a:t>G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F7F6F0"/>
                </a:solidFill>
                <a:latin typeface="Tahoma"/>
                <a:cs typeface="Tahoma"/>
              </a:rPr>
              <a:t>R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5" dirty="0">
                <a:solidFill>
                  <a:srgbClr val="F7F6F0"/>
                </a:solidFill>
                <a:latin typeface="Tahoma"/>
                <a:cs typeface="Tahoma"/>
              </a:rPr>
              <a:t>A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F7F6F0"/>
                </a:solidFill>
                <a:latin typeface="Tahoma"/>
                <a:cs typeface="Tahoma"/>
              </a:rPr>
              <a:t>N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55" dirty="0">
                <a:solidFill>
                  <a:srgbClr val="F7F6F0"/>
                </a:solidFill>
                <a:latin typeface="Tahoma"/>
                <a:cs typeface="Tahoma"/>
              </a:rPr>
              <a:t>D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70" dirty="0">
                <a:solidFill>
                  <a:srgbClr val="F7F6F0"/>
                </a:solidFill>
                <a:latin typeface="Tahoma"/>
                <a:cs typeface="Tahoma"/>
              </a:rPr>
              <a:t>F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5" dirty="0">
                <a:solidFill>
                  <a:srgbClr val="F7F6F0"/>
                </a:solidFill>
                <a:latin typeface="Tahoma"/>
                <a:cs typeface="Tahoma"/>
              </a:rPr>
              <a:t>A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20" dirty="0">
                <a:solidFill>
                  <a:srgbClr val="F7F6F0"/>
                </a:solidFill>
                <a:latin typeface="Tahoma"/>
                <a:cs typeface="Tahoma"/>
              </a:rPr>
              <a:t>T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7F6F0"/>
                </a:solidFill>
                <a:latin typeface="Tahoma"/>
                <a:cs typeface="Tahoma"/>
              </a:rPr>
              <a:t>H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85" dirty="0">
                <a:solidFill>
                  <a:srgbClr val="F7F6F0"/>
                </a:solidFill>
                <a:latin typeface="Tahoma"/>
                <a:cs typeface="Tahoma"/>
              </a:rPr>
              <a:t>E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F7F6F0"/>
                </a:solidFill>
                <a:latin typeface="Tahoma"/>
                <a:cs typeface="Tahoma"/>
              </a:rPr>
              <a:t>R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F7F6F0"/>
                </a:solidFill>
                <a:latin typeface="Tahoma"/>
                <a:cs typeface="Tahoma"/>
              </a:rPr>
              <a:t>'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40" dirty="0">
                <a:solidFill>
                  <a:srgbClr val="F7F6F0"/>
                </a:solidFill>
                <a:latin typeface="Tahoma"/>
                <a:cs typeface="Tahoma"/>
              </a:rPr>
              <a:t>S  </a:t>
            </a:r>
            <a:r>
              <a:rPr sz="2400" spc="-280" dirty="0">
                <a:solidFill>
                  <a:srgbClr val="F7F6F0"/>
                </a:solidFill>
                <a:latin typeface="Tahoma"/>
                <a:cs typeface="Tahoma"/>
              </a:rPr>
              <a:t>W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265" dirty="0">
                <a:solidFill>
                  <a:srgbClr val="F7F6F0"/>
                </a:solidFill>
                <a:latin typeface="Tahoma"/>
                <a:cs typeface="Tahoma"/>
              </a:rPr>
              <a:t>I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70" dirty="0">
                <a:solidFill>
                  <a:srgbClr val="F7F6F0"/>
                </a:solidFill>
                <a:latin typeface="Tahoma"/>
                <a:cs typeface="Tahoma"/>
              </a:rPr>
              <a:t>F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85" dirty="0">
                <a:solidFill>
                  <a:srgbClr val="F7F6F0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F7F6F0"/>
                </a:solidFill>
                <a:latin typeface="Tahoma"/>
                <a:cs typeface="Tahoma"/>
              </a:rPr>
              <a:t>	</a:t>
            </a:r>
            <a:r>
              <a:rPr sz="2400" spc="-265" dirty="0">
                <a:solidFill>
                  <a:srgbClr val="F7F6F0"/>
                </a:solidFill>
                <a:latin typeface="Tahoma"/>
                <a:cs typeface="Tahoma"/>
              </a:rPr>
              <a:t>I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7F6F0"/>
                </a:solidFill>
                <a:latin typeface="Tahoma"/>
                <a:cs typeface="Tahoma"/>
              </a:rPr>
              <a:t>S</a:t>
            </a:r>
            <a:r>
              <a:rPr sz="2400" dirty="0">
                <a:solidFill>
                  <a:srgbClr val="F7F6F0"/>
                </a:solidFill>
                <a:latin typeface="Tahoma"/>
                <a:cs typeface="Tahoma"/>
              </a:rPr>
              <a:t>	</a:t>
            </a:r>
            <a:r>
              <a:rPr sz="2400" spc="-105" dirty="0">
                <a:solidFill>
                  <a:srgbClr val="F7F6F0"/>
                </a:solidFill>
                <a:latin typeface="Tahoma"/>
                <a:cs typeface="Tahoma"/>
              </a:rPr>
              <a:t>M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245" dirty="0">
                <a:solidFill>
                  <a:srgbClr val="F7F6F0"/>
                </a:solidFill>
                <a:latin typeface="Tahoma"/>
                <a:cs typeface="Tahoma"/>
              </a:rPr>
              <a:t>Y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F7F6F0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F7F6F0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F7F6F0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F7F6F0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1971" y="5252724"/>
            <a:ext cx="5572125" cy="4791075"/>
          </a:xfrm>
          <a:prstGeom prst="rect">
            <a:avLst/>
          </a:prstGeom>
          <a:solidFill>
            <a:srgbClr val="7D6A7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2075814" marR="857885" indent="-1290955">
              <a:lnSpc>
                <a:spcPts val="2850"/>
              </a:lnSpc>
              <a:spcBef>
                <a:spcPts val="2190"/>
              </a:spcBef>
              <a:tabLst>
                <a:tab pos="1395730" algn="l"/>
                <a:tab pos="2562225" algn="l"/>
                <a:tab pos="2844800" algn="l"/>
              </a:tabLst>
            </a:pPr>
            <a:r>
              <a:rPr sz="2400" spc="-105" dirty="0">
                <a:solidFill>
                  <a:srgbClr val="F7F6F0"/>
                </a:solidFill>
                <a:latin typeface="Tahoma"/>
                <a:cs typeface="Tahoma"/>
              </a:rPr>
              <a:t>M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245" dirty="0">
                <a:solidFill>
                  <a:srgbClr val="F7F6F0"/>
                </a:solidFill>
                <a:latin typeface="Tahoma"/>
                <a:cs typeface="Tahoma"/>
              </a:rPr>
              <a:t>Y</a:t>
            </a:r>
            <a:r>
              <a:rPr sz="2400" dirty="0">
                <a:solidFill>
                  <a:srgbClr val="F7F6F0"/>
                </a:solidFill>
                <a:latin typeface="Tahoma"/>
                <a:cs typeface="Tahoma"/>
              </a:rPr>
              <a:t>	</a:t>
            </a:r>
            <a:r>
              <a:rPr sz="2400" spc="-135" dirty="0">
                <a:solidFill>
                  <a:srgbClr val="F7F6F0"/>
                </a:solidFill>
                <a:latin typeface="Tahoma"/>
                <a:cs typeface="Tahoma"/>
              </a:rPr>
              <a:t>A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30" dirty="0">
                <a:solidFill>
                  <a:srgbClr val="F7F6F0"/>
                </a:solidFill>
                <a:latin typeface="Tahoma"/>
                <a:cs typeface="Tahoma"/>
              </a:rPr>
              <a:t>U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F7F6F0"/>
                </a:solidFill>
                <a:latin typeface="Tahoma"/>
                <a:cs typeface="Tahoma"/>
              </a:rPr>
              <a:t>N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20" dirty="0">
                <a:solidFill>
                  <a:srgbClr val="F7F6F0"/>
                </a:solidFill>
                <a:latin typeface="Tahoma"/>
                <a:cs typeface="Tahoma"/>
              </a:rPr>
              <a:t>T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F7F6F0"/>
                </a:solidFill>
                <a:latin typeface="Tahoma"/>
                <a:cs typeface="Tahoma"/>
              </a:rPr>
              <a:t>'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7F6F0"/>
                </a:solidFill>
                <a:latin typeface="Tahoma"/>
                <a:cs typeface="Tahoma"/>
              </a:rPr>
              <a:t>S</a:t>
            </a:r>
            <a:r>
              <a:rPr sz="2400" dirty="0">
                <a:solidFill>
                  <a:srgbClr val="F7F6F0"/>
                </a:solidFill>
                <a:latin typeface="Tahoma"/>
                <a:cs typeface="Tahoma"/>
              </a:rPr>
              <a:t>	</a:t>
            </a:r>
            <a:r>
              <a:rPr sz="2400" spc="-155" dirty="0">
                <a:solidFill>
                  <a:srgbClr val="F7F6F0"/>
                </a:solidFill>
                <a:latin typeface="Tahoma"/>
                <a:cs typeface="Tahoma"/>
              </a:rPr>
              <a:t>D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5" dirty="0">
                <a:solidFill>
                  <a:srgbClr val="F7F6F0"/>
                </a:solidFill>
                <a:latin typeface="Tahoma"/>
                <a:cs typeface="Tahoma"/>
              </a:rPr>
              <a:t>A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30" dirty="0">
                <a:solidFill>
                  <a:srgbClr val="F7F6F0"/>
                </a:solidFill>
                <a:latin typeface="Tahoma"/>
                <a:cs typeface="Tahoma"/>
              </a:rPr>
              <a:t>U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F7F6F0"/>
                </a:solidFill>
                <a:latin typeface="Tahoma"/>
                <a:cs typeface="Tahoma"/>
              </a:rPr>
              <a:t>G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7F6F0"/>
                </a:solidFill>
                <a:latin typeface="Tahoma"/>
                <a:cs typeface="Tahoma"/>
              </a:rPr>
              <a:t>H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20" dirty="0">
                <a:solidFill>
                  <a:srgbClr val="F7F6F0"/>
                </a:solidFill>
                <a:latin typeface="Tahoma"/>
                <a:cs typeface="Tahoma"/>
              </a:rPr>
              <a:t>T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85" dirty="0">
                <a:solidFill>
                  <a:srgbClr val="F7F6F0"/>
                </a:solidFill>
                <a:latin typeface="Tahoma"/>
                <a:cs typeface="Tahoma"/>
              </a:rPr>
              <a:t>E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85" dirty="0">
                <a:solidFill>
                  <a:srgbClr val="F7F6F0"/>
                </a:solidFill>
                <a:latin typeface="Tahoma"/>
                <a:cs typeface="Tahoma"/>
              </a:rPr>
              <a:t>R  </a:t>
            </a:r>
            <a:r>
              <a:rPr sz="2400" spc="-265" dirty="0">
                <a:solidFill>
                  <a:srgbClr val="F7F6F0"/>
                </a:solidFill>
                <a:latin typeface="Tahoma"/>
                <a:cs typeface="Tahoma"/>
              </a:rPr>
              <a:t>I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7F6F0"/>
                </a:solidFill>
                <a:latin typeface="Tahoma"/>
                <a:cs typeface="Tahoma"/>
              </a:rPr>
              <a:t>S</a:t>
            </a:r>
            <a:r>
              <a:rPr sz="2400" dirty="0">
                <a:solidFill>
                  <a:srgbClr val="F7F6F0"/>
                </a:solidFill>
                <a:latin typeface="Tahoma"/>
                <a:cs typeface="Tahoma"/>
              </a:rPr>
              <a:t>	</a:t>
            </a:r>
            <a:r>
              <a:rPr sz="2400" spc="-105" dirty="0">
                <a:solidFill>
                  <a:srgbClr val="F7F6F0"/>
                </a:solidFill>
                <a:latin typeface="Tahoma"/>
                <a:cs typeface="Tahoma"/>
              </a:rPr>
              <a:t>M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245" dirty="0">
                <a:solidFill>
                  <a:srgbClr val="F7F6F0"/>
                </a:solidFill>
                <a:latin typeface="Tahoma"/>
                <a:cs typeface="Tahoma"/>
              </a:rPr>
              <a:t>Y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F7F6F0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F7F6F0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F7F6F0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F7F6F0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74570" y="5252724"/>
            <a:ext cx="5572125" cy="4791075"/>
          </a:xfrm>
          <a:prstGeom prst="rect">
            <a:avLst/>
          </a:prstGeom>
          <a:solidFill>
            <a:srgbClr val="F7F6F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2054860" marR="1255395" indent="-792480">
              <a:lnSpc>
                <a:spcPts val="2850"/>
              </a:lnSpc>
              <a:spcBef>
                <a:spcPts val="2190"/>
              </a:spcBef>
              <a:tabLst>
                <a:tab pos="1873250" algn="l"/>
                <a:tab pos="2541270" algn="l"/>
                <a:tab pos="3100705" algn="l"/>
              </a:tabLst>
            </a:pPr>
            <a:r>
              <a:rPr sz="2400" spc="-10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245" dirty="0">
                <a:solidFill>
                  <a:srgbClr val="7D6A73"/>
                </a:solidFill>
                <a:latin typeface="Tahoma"/>
                <a:cs typeface="Tahoma"/>
              </a:rPr>
              <a:t>Y</a:t>
            </a:r>
            <a:r>
              <a:rPr sz="2400" dirty="0">
                <a:solidFill>
                  <a:srgbClr val="7D6A73"/>
                </a:solidFill>
                <a:latin typeface="Tahoma"/>
                <a:cs typeface="Tahoma"/>
              </a:rPr>
              <a:t>	</a:t>
            </a:r>
            <a:r>
              <a:rPr sz="2400" spc="-60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05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7D6A73"/>
                </a:solidFill>
                <a:latin typeface="Tahoma"/>
                <a:cs typeface="Tahoma"/>
              </a:rPr>
              <a:t>N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7D6A73"/>
                </a:solidFill>
                <a:latin typeface="Tahoma"/>
                <a:cs typeface="Tahoma"/>
              </a:rPr>
              <a:t>'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2400" dirty="0">
                <a:solidFill>
                  <a:srgbClr val="7D6A73"/>
                </a:solidFill>
                <a:latin typeface="Tahoma"/>
                <a:cs typeface="Tahoma"/>
              </a:rPr>
              <a:t>	</a:t>
            </a:r>
            <a:r>
              <a:rPr sz="2400" spc="-60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265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20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85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85" dirty="0">
                <a:solidFill>
                  <a:srgbClr val="7D6A73"/>
                </a:solidFill>
                <a:latin typeface="Tahoma"/>
                <a:cs typeface="Tahoma"/>
              </a:rPr>
              <a:t>R  </a:t>
            </a:r>
            <a:r>
              <a:rPr sz="2400" spc="-265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2400" dirty="0">
                <a:solidFill>
                  <a:srgbClr val="7D6A73"/>
                </a:solidFill>
                <a:latin typeface="Tahoma"/>
                <a:cs typeface="Tahoma"/>
              </a:rPr>
              <a:t>	</a:t>
            </a:r>
            <a:r>
              <a:rPr sz="2400" spc="-10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245" dirty="0">
                <a:solidFill>
                  <a:srgbClr val="7D6A73"/>
                </a:solidFill>
                <a:latin typeface="Tahoma"/>
                <a:cs typeface="Tahoma"/>
              </a:rPr>
              <a:t>Y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581" y="3114654"/>
            <a:ext cx="5694045" cy="4012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4350" algn="ctr">
              <a:lnSpc>
                <a:spcPct val="100000"/>
              </a:lnSpc>
              <a:spcBef>
                <a:spcPts val="100"/>
              </a:spcBef>
            </a:pPr>
            <a:r>
              <a:rPr sz="4500" b="1" spc="85" dirty="0">
                <a:solidFill>
                  <a:srgbClr val="F7F6F0"/>
                </a:solidFill>
                <a:latin typeface="Cambria"/>
                <a:cs typeface="Cambria"/>
              </a:rPr>
              <a:t>RIDDLES</a:t>
            </a:r>
            <a:endParaRPr sz="4500">
              <a:latin typeface="Cambria"/>
              <a:cs typeface="Cambria"/>
            </a:endParaRPr>
          </a:p>
          <a:p>
            <a:pPr marL="12700" marR="5080" indent="-635" algn="ctr">
              <a:lnSpc>
                <a:spcPct val="115500"/>
              </a:lnSpc>
              <a:spcBef>
                <a:spcPts val="3115"/>
              </a:spcBef>
            </a:pPr>
            <a:r>
              <a:rPr sz="3300" spc="-120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n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d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n</a:t>
            </a:r>
            <a:r>
              <a:rPr sz="3300" spc="60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-80" dirty="0">
                <a:solidFill>
                  <a:srgbClr val="7D6A73"/>
                </a:solidFill>
                <a:latin typeface="Tahoma"/>
                <a:cs typeface="Tahoma"/>
              </a:rPr>
              <a:t>w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w</a:t>
            </a:r>
            <a:r>
              <a:rPr sz="3300" spc="-105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w</a:t>
            </a:r>
            <a:r>
              <a:rPr sz="3300" spc="120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150" dirty="0">
                <a:solidFill>
                  <a:srgbClr val="7D6A73"/>
                </a:solidFill>
                <a:latin typeface="Tahoma"/>
                <a:cs typeface="Tahoma"/>
              </a:rPr>
              <a:t>l</a:t>
            </a:r>
            <a:r>
              <a:rPr sz="3300" spc="85" dirty="0">
                <a:solidFill>
                  <a:srgbClr val="7D6A73"/>
                </a:solidFill>
                <a:latin typeface="Tahoma"/>
                <a:cs typeface="Tahoma"/>
              </a:rPr>
              <a:t>l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y</a:t>
            </a:r>
            <a:r>
              <a:rPr sz="3300" spc="60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u</a:t>
            </a:r>
            <a:r>
              <a:rPr sz="3300" spc="-45" dirty="0">
                <a:solidFill>
                  <a:srgbClr val="7D6A73"/>
                </a:solidFill>
                <a:latin typeface="Tahoma"/>
                <a:cs typeface="Tahoma"/>
              </a:rPr>
              <a:t>r 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65" dirty="0">
                <a:solidFill>
                  <a:srgbClr val="7D6A73"/>
                </a:solidFill>
                <a:latin typeface="Tahoma"/>
                <a:cs typeface="Tahoma"/>
              </a:rPr>
              <a:t>b</a:t>
            </a:r>
            <a:r>
              <a:rPr sz="3300" spc="120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150" dirty="0">
                <a:solidFill>
                  <a:srgbClr val="7D6A73"/>
                </a:solidFill>
                <a:latin typeface="Tahoma"/>
                <a:cs typeface="Tahoma"/>
              </a:rPr>
              <a:t>l</a:t>
            </a:r>
            <a:r>
              <a:rPr sz="3300" spc="120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-105" dirty="0">
                <a:solidFill>
                  <a:srgbClr val="7D6A73"/>
                </a:solidFill>
                <a:latin typeface="Tahoma"/>
                <a:cs typeface="Tahoma"/>
              </a:rPr>
              <a:t>y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3300" spc="60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3300" spc="120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z</a:t>
            </a:r>
            <a:r>
              <a:rPr sz="3300" spc="-105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n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80" dirty="0">
                <a:solidFill>
                  <a:srgbClr val="7D6A73"/>
                </a:solidFill>
                <a:latin typeface="Tahoma"/>
                <a:cs typeface="Tahoma"/>
              </a:rPr>
              <a:t>w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w</a:t>
            </a:r>
            <a:r>
              <a:rPr sz="3300" spc="60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3300" spc="70" dirty="0">
                <a:solidFill>
                  <a:srgbClr val="7D6A73"/>
                </a:solidFill>
                <a:latin typeface="Tahoma"/>
                <a:cs typeface="Tahoma"/>
              </a:rPr>
              <a:t>d</a:t>
            </a:r>
            <a:r>
              <a:rPr sz="3300" spc="-75" dirty="0">
                <a:solidFill>
                  <a:srgbClr val="7D6A73"/>
                </a:solidFill>
                <a:latin typeface="Tahoma"/>
                <a:cs typeface="Tahoma"/>
              </a:rPr>
              <a:t>s  </a:t>
            </a:r>
            <a:r>
              <a:rPr sz="3300" spc="120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-35" dirty="0">
                <a:solidFill>
                  <a:srgbClr val="7D6A73"/>
                </a:solidFill>
                <a:latin typeface="Tahoma"/>
                <a:cs typeface="Tahoma"/>
              </a:rPr>
              <a:t>n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70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h</a:t>
            </a:r>
            <a:r>
              <a:rPr sz="3300" spc="60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70" dirty="0">
                <a:solidFill>
                  <a:srgbClr val="7D6A73"/>
                </a:solidFill>
                <a:latin typeface="Tahoma"/>
                <a:cs typeface="Tahoma"/>
              </a:rPr>
              <a:t>p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3300" spc="120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60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d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60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-90" dirty="0">
                <a:solidFill>
                  <a:srgbClr val="7D6A73"/>
                </a:solidFill>
                <a:latin typeface="Tahoma"/>
                <a:cs typeface="Tahoma"/>
              </a:rPr>
              <a:t>f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120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18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20" dirty="0">
                <a:solidFill>
                  <a:srgbClr val="7D6A73"/>
                </a:solidFill>
                <a:latin typeface="Tahoma"/>
                <a:cs typeface="Tahoma"/>
              </a:rPr>
              <a:t>W</a:t>
            </a:r>
            <a:r>
              <a:rPr sz="3300" spc="-75" dirty="0">
                <a:solidFill>
                  <a:srgbClr val="7D6A73"/>
                </a:solidFill>
                <a:latin typeface="Tahoma"/>
                <a:cs typeface="Tahoma"/>
              </a:rPr>
              <a:t>e 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w</a:t>
            </a:r>
            <a:r>
              <a:rPr sz="3300" spc="120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150" dirty="0">
                <a:solidFill>
                  <a:srgbClr val="7D6A73"/>
                </a:solidFill>
                <a:latin typeface="Tahoma"/>
                <a:cs typeface="Tahoma"/>
              </a:rPr>
              <a:t>l</a:t>
            </a:r>
            <a:r>
              <a:rPr sz="3300" spc="85" dirty="0">
                <a:solidFill>
                  <a:srgbClr val="7D6A73"/>
                </a:solidFill>
                <a:latin typeface="Tahoma"/>
                <a:cs typeface="Tahoma"/>
              </a:rPr>
              <a:t>l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d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3300" spc="120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70" dirty="0">
                <a:solidFill>
                  <a:srgbClr val="7D6A73"/>
                </a:solidFill>
                <a:latin typeface="Tahoma"/>
                <a:cs typeface="Tahoma"/>
              </a:rPr>
              <a:t>dd</a:t>
            </a:r>
            <a:r>
              <a:rPr sz="3300" spc="150" dirty="0">
                <a:solidFill>
                  <a:srgbClr val="7D6A73"/>
                </a:solidFill>
                <a:latin typeface="Tahoma"/>
                <a:cs typeface="Tahoma"/>
              </a:rPr>
              <a:t>l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3300" spc="-180" dirty="0">
                <a:solidFill>
                  <a:srgbClr val="7D6A73"/>
                </a:solidFill>
                <a:latin typeface="Tahoma"/>
                <a:cs typeface="Tahoma"/>
              </a:rPr>
              <a:t>,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n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d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y</a:t>
            </a:r>
            <a:r>
              <a:rPr sz="3300" spc="60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-45" dirty="0">
                <a:solidFill>
                  <a:srgbClr val="7D6A73"/>
                </a:solidFill>
                <a:latin typeface="Tahoma"/>
                <a:cs typeface="Tahoma"/>
              </a:rPr>
              <a:t>u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3300" spc="-105" dirty="0">
                <a:solidFill>
                  <a:srgbClr val="7D6A73"/>
                </a:solidFill>
                <a:latin typeface="Tahoma"/>
                <a:cs typeface="Tahoma"/>
              </a:rPr>
              <a:t>y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o  </a:t>
            </a:r>
            <a:r>
              <a:rPr sz="3300" spc="-100" dirty="0">
                <a:solidFill>
                  <a:srgbClr val="7D6A73"/>
                </a:solidFill>
                <a:latin typeface="Tahoma"/>
                <a:cs typeface="Tahoma"/>
              </a:rPr>
              <a:t>g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u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3300" spc="-95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h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3300" spc="-18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endParaRPr sz="33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5222" y="239172"/>
            <a:ext cx="5572125" cy="4791075"/>
          </a:xfrm>
          <a:prstGeom prst="rect">
            <a:avLst/>
          </a:prstGeom>
          <a:solidFill>
            <a:srgbClr val="F7F6F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2054860" marR="928369" indent="-1118870">
              <a:lnSpc>
                <a:spcPts val="2850"/>
              </a:lnSpc>
              <a:spcBef>
                <a:spcPts val="2370"/>
              </a:spcBef>
              <a:tabLst>
                <a:tab pos="1546860" algn="l"/>
                <a:tab pos="2541270" algn="l"/>
                <a:tab pos="3950970" algn="l"/>
              </a:tabLst>
            </a:pPr>
            <a:r>
              <a:rPr sz="2400" spc="-10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245" dirty="0">
                <a:solidFill>
                  <a:srgbClr val="7D6A73"/>
                </a:solidFill>
                <a:latin typeface="Tahoma"/>
                <a:cs typeface="Tahoma"/>
              </a:rPr>
              <a:t>Y</a:t>
            </a:r>
            <a:r>
              <a:rPr sz="2400" dirty="0">
                <a:solidFill>
                  <a:srgbClr val="7D6A73"/>
                </a:solidFill>
                <a:latin typeface="Tahoma"/>
                <a:cs typeface="Tahoma"/>
              </a:rPr>
              <a:t>	</a:t>
            </a:r>
            <a:r>
              <a:rPr sz="2400" spc="-155" dirty="0">
                <a:solidFill>
                  <a:srgbClr val="7D6A73"/>
                </a:solidFill>
                <a:latin typeface="Tahoma"/>
                <a:cs typeface="Tahoma"/>
              </a:rPr>
              <a:t>D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3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30" dirty="0">
                <a:solidFill>
                  <a:srgbClr val="7D6A73"/>
                </a:solidFill>
                <a:latin typeface="Tahoma"/>
                <a:cs typeface="Tahoma"/>
              </a:rPr>
              <a:t>U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7D6A73"/>
                </a:solidFill>
                <a:latin typeface="Tahoma"/>
                <a:cs typeface="Tahoma"/>
              </a:rPr>
              <a:t>G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7D6A73"/>
                </a:solidFill>
                <a:latin typeface="Tahoma"/>
                <a:cs typeface="Tahoma"/>
              </a:rPr>
              <a:t>H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20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85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7D6A73"/>
                </a:solidFill>
                <a:latin typeface="Tahoma"/>
                <a:cs typeface="Tahoma"/>
              </a:rPr>
              <a:t>'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2400" dirty="0">
                <a:solidFill>
                  <a:srgbClr val="7D6A73"/>
                </a:solidFill>
                <a:latin typeface="Tahoma"/>
                <a:cs typeface="Tahoma"/>
              </a:rPr>
              <a:t>	</a:t>
            </a:r>
            <a:r>
              <a:rPr sz="2400" spc="-60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05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35" dirty="0">
                <a:solidFill>
                  <a:srgbClr val="7D6A73"/>
                </a:solidFill>
                <a:latin typeface="Tahoma"/>
                <a:cs typeface="Tahoma"/>
              </a:rPr>
              <a:t>N  </a:t>
            </a:r>
            <a:r>
              <a:rPr sz="2400" spc="-265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2400" dirty="0">
                <a:solidFill>
                  <a:srgbClr val="7D6A73"/>
                </a:solidFill>
                <a:latin typeface="Tahoma"/>
                <a:cs typeface="Tahoma"/>
              </a:rPr>
              <a:t>	</a:t>
            </a:r>
            <a:r>
              <a:rPr sz="2400" spc="-10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245" dirty="0">
                <a:solidFill>
                  <a:srgbClr val="7D6A73"/>
                </a:solidFill>
                <a:latin typeface="Tahoma"/>
                <a:cs typeface="Tahoma"/>
              </a:rPr>
              <a:t>Y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10089" y="239172"/>
            <a:ext cx="5572125" cy="4791075"/>
          </a:xfrm>
          <a:prstGeom prst="rect">
            <a:avLst/>
          </a:prstGeom>
          <a:solidFill>
            <a:srgbClr val="7D6A7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155065" marR="1147445" indent="214629">
              <a:lnSpc>
                <a:spcPts val="2850"/>
              </a:lnSpc>
              <a:spcBef>
                <a:spcPts val="2190"/>
              </a:spcBef>
              <a:tabLst>
                <a:tab pos="1979930" algn="l"/>
                <a:tab pos="2954655" algn="l"/>
                <a:tab pos="3441065" algn="l"/>
              </a:tabLst>
            </a:pPr>
            <a:r>
              <a:rPr sz="2400" spc="-105" dirty="0">
                <a:solidFill>
                  <a:srgbClr val="F7F6F0"/>
                </a:solidFill>
                <a:latin typeface="Tahoma"/>
                <a:cs typeface="Tahoma"/>
              </a:rPr>
              <a:t>M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245" dirty="0">
                <a:solidFill>
                  <a:srgbClr val="F7F6F0"/>
                </a:solidFill>
                <a:latin typeface="Tahoma"/>
                <a:cs typeface="Tahoma"/>
              </a:rPr>
              <a:t>Y</a:t>
            </a:r>
            <a:r>
              <a:rPr sz="2400" dirty="0">
                <a:solidFill>
                  <a:srgbClr val="F7F6F0"/>
                </a:solidFill>
                <a:latin typeface="Tahoma"/>
                <a:cs typeface="Tahoma"/>
              </a:rPr>
              <a:t>	</a:t>
            </a:r>
            <a:r>
              <a:rPr sz="2400" spc="-155" dirty="0">
                <a:solidFill>
                  <a:srgbClr val="F7F6F0"/>
                </a:solidFill>
                <a:latin typeface="Tahoma"/>
                <a:cs typeface="Tahoma"/>
              </a:rPr>
              <a:t>D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5" dirty="0">
                <a:solidFill>
                  <a:srgbClr val="F7F6F0"/>
                </a:solidFill>
                <a:latin typeface="Tahoma"/>
                <a:cs typeface="Tahoma"/>
              </a:rPr>
              <a:t>A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30" dirty="0">
                <a:solidFill>
                  <a:srgbClr val="F7F6F0"/>
                </a:solidFill>
                <a:latin typeface="Tahoma"/>
                <a:cs typeface="Tahoma"/>
              </a:rPr>
              <a:t>U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F7F6F0"/>
                </a:solidFill>
                <a:latin typeface="Tahoma"/>
                <a:cs typeface="Tahoma"/>
              </a:rPr>
              <a:t>G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7F6F0"/>
                </a:solidFill>
                <a:latin typeface="Tahoma"/>
                <a:cs typeface="Tahoma"/>
              </a:rPr>
              <a:t>H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20" dirty="0">
                <a:solidFill>
                  <a:srgbClr val="F7F6F0"/>
                </a:solidFill>
                <a:latin typeface="Tahoma"/>
                <a:cs typeface="Tahoma"/>
              </a:rPr>
              <a:t>T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85" dirty="0">
                <a:solidFill>
                  <a:srgbClr val="F7F6F0"/>
                </a:solidFill>
                <a:latin typeface="Tahoma"/>
                <a:cs typeface="Tahoma"/>
              </a:rPr>
              <a:t>E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F7F6F0"/>
                </a:solidFill>
                <a:latin typeface="Tahoma"/>
                <a:cs typeface="Tahoma"/>
              </a:rPr>
              <a:t>R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F7F6F0"/>
                </a:solidFill>
                <a:latin typeface="Tahoma"/>
                <a:cs typeface="Tahoma"/>
              </a:rPr>
              <a:t>'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40" dirty="0">
                <a:solidFill>
                  <a:srgbClr val="F7F6F0"/>
                </a:solidFill>
                <a:latin typeface="Tahoma"/>
                <a:cs typeface="Tahoma"/>
              </a:rPr>
              <a:t>S  </a:t>
            </a:r>
            <a:r>
              <a:rPr sz="2400" spc="-5" dirty="0">
                <a:solidFill>
                  <a:srgbClr val="F7F6F0"/>
                </a:solidFill>
                <a:latin typeface="Tahoma"/>
                <a:cs typeface="Tahoma"/>
              </a:rPr>
              <a:t>B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F7F6F0"/>
                </a:solidFill>
                <a:latin typeface="Tahoma"/>
                <a:cs typeface="Tahoma"/>
              </a:rPr>
              <a:t>R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05" dirty="0">
                <a:solidFill>
                  <a:srgbClr val="F7F6F0"/>
                </a:solidFill>
                <a:latin typeface="Tahoma"/>
                <a:cs typeface="Tahoma"/>
              </a:rPr>
              <a:t>O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20" dirty="0">
                <a:solidFill>
                  <a:srgbClr val="F7F6F0"/>
                </a:solidFill>
                <a:latin typeface="Tahoma"/>
                <a:cs typeface="Tahoma"/>
              </a:rPr>
              <a:t>T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7F6F0"/>
                </a:solidFill>
                <a:latin typeface="Tahoma"/>
                <a:cs typeface="Tahoma"/>
              </a:rPr>
              <a:t>H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85" dirty="0">
                <a:solidFill>
                  <a:srgbClr val="F7F6F0"/>
                </a:solidFill>
                <a:latin typeface="Tahoma"/>
                <a:cs typeface="Tahoma"/>
              </a:rPr>
              <a:t>E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F7F6F0"/>
                </a:solidFill>
                <a:latin typeface="Tahoma"/>
                <a:cs typeface="Tahoma"/>
              </a:rPr>
              <a:t>R</a:t>
            </a:r>
            <a:r>
              <a:rPr sz="2400" dirty="0">
                <a:solidFill>
                  <a:srgbClr val="F7F6F0"/>
                </a:solidFill>
                <a:latin typeface="Tahoma"/>
                <a:cs typeface="Tahoma"/>
              </a:rPr>
              <a:t>	</a:t>
            </a:r>
            <a:r>
              <a:rPr sz="2400" spc="-265" dirty="0">
                <a:solidFill>
                  <a:srgbClr val="F7F6F0"/>
                </a:solidFill>
                <a:latin typeface="Tahoma"/>
                <a:cs typeface="Tahoma"/>
              </a:rPr>
              <a:t>I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7F6F0"/>
                </a:solidFill>
                <a:latin typeface="Tahoma"/>
                <a:cs typeface="Tahoma"/>
              </a:rPr>
              <a:t>S</a:t>
            </a:r>
            <a:r>
              <a:rPr sz="2400" dirty="0">
                <a:solidFill>
                  <a:srgbClr val="F7F6F0"/>
                </a:solidFill>
                <a:latin typeface="Tahoma"/>
                <a:cs typeface="Tahoma"/>
              </a:rPr>
              <a:t>	</a:t>
            </a:r>
            <a:r>
              <a:rPr sz="2400" spc="-105" dirty="0">
                <a:solidFill>
                  <a:srgbClr val="F7F6F0"/>
                </a:solidFill>
                <a:latin typeface="Tahoma"/>
                <a:cs typeface="Tahoma"/>
              </a:rPr>
              <a:t>M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245" dirty="0">
                <a:solidFill>
                  <a:srgbClr val="F7F6F0"/>
                </a:solidFill>
                <a:latin typeface="Tahoma"/>
                <a:cs typeface="Tahoma"/>
              </a:rPr>
              <a:t>Y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F7F6F0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F7F6F0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F7F6F0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F7F6F0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5222" y="5252722"/>
            <a:ext cx="5572125" cy="4791075"/>
          </a:xfrm>
          <a:prstGeom prst="rect">
            <a:avLst/>
          </a:prstGeom>
          <a:solidFill>
            <a:srgbClr val="7D6A7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 marL="1673225" marR="1211580" indent="-454025">
              <a:lnSpc>
                <a:spcPts val="2850"/>
              </a:lnSpc>
              <a:spcBef>
                <a:spcPts val="2190"/>
              </a:spcBef>
              <a:tabLst>
                <a:tab pos="1830070" algn="l"/>
                <a:tab pos="3437890" algn="l"/>
                <a:tab pos="3924300" algn="l"/>
              </a:tabLst>
            </a:pPr>
            <a:r>
              <a:rPr sz="2400" spc="-105" dirty="0">
                <a:solidFill>
                  <a:srgbClr val="F7F6F0"/>
                </a:solidFill>
                <a:latin typeface="Tahoma"/>
                <a:cs typeface="Tahoma"/>
              </a:rPr>
              <a:t>M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245" dirty="0">
                <a:solidFill>
                  <a:srgbClr val="F7F6F0"/>
                </a:solidFill>
                <a:latin typeface="Tahoma"/>
                <a:cs typeface="Tahoma"/>
              </a:rPr>
              <a:t>Y</a:t>
            </a:r>
            <a:r>
              <a:rPr sz="2400" dirty="0">
                <a:solidFill>
                  <a:srgbClr val="F7F6F0"/>
                </a:solidFill>
                <a:latin typeface="Tahoma"/>
                <a:cs typeface="Tahoma"/>
              </a:rPr>
              <a:t>		</a:t>
            </a:r>
            <a:r>
              <a:rPr sz="2400" spc="-105" dirty="0">
                <a:solidFill>
                  <a:srgbClr val="F7F6F0"/>
                </a:solidFill>
                <a:latin typeface="Tahoma"/>
                <a:cs typeface="Tahoma"/>
              </a:rPr>
              <a:t>M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05" dirty="0">
                <a:solidFill>
                  <a:srgbClr val="F7F6F0"/>
                </a:solidFill>
                <a:latin typeface="Tahoma"/>
                <a:cs typeface="Tahoma"/>
              </a:rPr>
              <a:t>O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20" dirty="0">
                <a:solidFill>
                  <a:srgbClr val="F7F6F0"/>
                </a:solidFill>
                <a:latin typeface="Tahoma"/>
                <a:cs typeface="Tahoma"/>
              </a:rPr>
              <a:t>T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7F6F0"/>
                </a:solidFill>
                <a:latin typeface="Tahoma"/>
                <a:cs typeface="Tahoma"/>
              </a:rPr>
              <a:t>H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85" dirty="0">
                <a:solidFill>
                  <a:srgbClr val="F7F6F0"/>
                </a:solidFill>
                <a:latin typeface="Tahoma"/>
                <a:cs typeface="Tahoma"/>
              </a:rPr>
              <a:t>E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F7F6F0"/>
                </a:solidFill>
                <a:latin typeface="Tahoma"/>
                <a:cs typeface="Tahoma"/>
              </a:rPr>
              <a:t>R</a:t>
            </a:r>
            <a:r>
              <a:rPr sz="2400" dirty="0">
                <a:solidFill>
                  <a:srgbClr val="F7F6F0"/>
                </a:solidFill>
                <a:latin typeface="Tahoma"/>
                <a:cs typeface="Tahoma"/>
              </a:rPr>
              <a:t>	</a:t>
            </a:r>
            <a:r>
              <a:rPr sz="2400" spc="-265" dirty="0">
                <a:solidFill>
                  <a:srgbClr val="F7F6F0"/>
                </a:solidFill>
                <a:latin typeface="Tahoma"/>
                <a:cs typeface="Tahoma"/>
              </a:rPr>
              <a:t>I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7F6F0"/>
                </a:solidFill>
                <a:latin typeface="Tahoma"/>
                <a:cs typeface="Tahoma"/>
              </a:rPr>
              <a:t>S</a:t>
            </a:r>
            <a:r>
              <a:rPr sz="2400" dirty="0">
                <a:solidFill>
                  <a:srgbClr val="F7F6F0"/>
                </a:solidFill>
                <a:latin typeface="Tahoma"/>
                <a:cs typeface="Tahoma"/>
              </a:rPr>
              <a:t>	</a:t>
            </a:r>
            <a:r>
              <a:rPr sz="2400" spc="-105" dirty="0" smtClean="0">
                <a:solidFill>
                  <a:srgbClr val="F7F6F0"/>
                </a:solidFill>
                <a:latin typeface="Tahoma"/>
                <a:cs typeface="Tahoma"/>
              </a:rPr>
              <a:t>M</a:t>
            </a:r>
            <a:r>
              <a:rPr sz="2400" spc="-270" dirty="0" smtClean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70" dirty="0" smtClean="0">
                <a:solidFill>
                  <a:srgbClr val="F7F6F0"/>
                </a:solidFill>
                <a:latin typeface="Tahoma"/>
                <a:cs typeface="Tahoma"/>
              </a:rPr>
              <a:t>Y  </a:t>
            </a:r>
            <a:r>
              <a:rPr sz="2400" spc="-70" dirty="0">
                <a:solidFill>
                  <a:srgbClr val="F7F6F0"/>
                </a:solidFill>
                <a:latin typeface="Tahoma"/>
                <a:cs typeface="Tahoma"/>
              </a:rPr>
              <a:t>F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5" dirty="0">
                <a:solidFill>
                  <a:srgbClr val="F7F6F0"/>
                </a:solidFill>
                <a:latin typeface="Tahoma"/>
                <a:cs typeface="Tahoma"/>
              </a:rPr>
              <a:t>A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20" dirty="0">
                <a:solidFill>
                  <a:srgbClr val="F7F6F0"/>
                </a:solidFill>
                <a:latin typeface="Tahoma"/>
                <a:cs typeface="Tahoma"/>
              </a:rPr>
              <a:t>T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7F6F0"/>
                </a:solidFill>
                <a:latin typeface="Tahoma"/>
                <a:cs typeface="Tahoma"/>
              </a:rPr>
              <a:t>H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85" dirty="0">
                <a:solidFill>
                  <a:srgbClr val="F7F6F0"/>
                </a:solidFill>
                <a:latin typeface="Tahoma"/>
                <a:cs typeface="Tahoma"/>
              </a:rPr>
              <a:t>E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F7F6F0"/>
                </a:solidFill>
                <a:latin typeface="Tahoma"/>
                <a:cs typeface="Tahoma"/>
              </a:rPr>
              <a:t>R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F7F6F0"/>
                </a:solidFill>
                <a:latin typeface="Tahoma"/>
                <a:cs typeface="Tahoma"/>
              </a:rPr>
              <a:t>'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7F6F0"/>
                </a:solidFill>
                <a:latin typeface="Tahoma"/>
                <a:cs typeface="Tahoma"/>
              </a:rPr>
              <a:t>S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F7F6F0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F7F6F0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F7F6F0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F7F6F0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F7F6F0"/>
                </a:solidFill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10089" y="5252722"/>
            <a:ext cx="5572125" cy="4791075"/>
          </a:xfrm>
          <a:prstGeom prst="rect">
            <a:avLst/>
          </a:prstGeom>
          <a:solidFill>
            <a:srgbClr val="F7F6F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145540" marR="1027430" indent="-111125">
              <a:lnSpc>
                <a:spcPts val="2850"/>
              </a:lnSpc>
              <a:spcBef>
                <a:spcPts val="2190"/>
              </a:spcBef>
              <a:tabLst>
                <a:tab pos="1645285" algn="l"/>
                <a:tab pos="2646045" algn="l"/>
                <a:tab pos="3253104" algn="l"/>
                <a:tab pos="3450590" algn="l"/>
                <a:tab pos="4108450" algn="l"/>
              </a:tabLst>
            </a:pPr>
            <a:r>
              <a:rPr sz="2400" spc="-10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245" dirty="0">
                <a:solidFill>
                  <a:srgbClr val="7D6A73"/>
                </a:solidFill>
                <a:latin typeface="Tahoma"/>
                <a:cs typeface="Tahoma"/>
              </a:rPr>
              <a:t>Y</a:t>
            </a:r>
            <a:r>
              <a:rPr sz="2400" dirty="0">
                <a:solidFill>
                  <a:srgbClr val="7D6A73"/>
                </a:solidFill>
                <a:latin typeface="Tahoma"/>
                <a:cs typeface="Tahoma"/>
              </a:rPr>
              <a:t>	</a:t>
            </a:r>
            <a:r>
              <a:rPr sz="2400" spc="-10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05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20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7D6A73"/>
                </a:solidFill>
                <a:latin typeface="Tahoma"/>
                <a:cs typeface="Tahoma"/>
              </a:rPr>
              <a:t>H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85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2400" dirty="0">
                <a:solidFill>
                  <a:srgbClr val="7D6A73"/>
                </a:solidFill>
                <a:latin typeface="Tahoma"/>
                <a:cs typeface="Tahoma"/>
              </a:rPr>
              <a:t>	</a:t>
            </a:r>
            <a:r>
              <a:rPr sz="2400" spc="-13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7D6A73"/>
                </a:solidFill>
                <a:latin typeface="Tahoma"/>
                <a:cs typeface="Tahoma"/>
              </a:rPr>
              <a:t>N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55" dirty="0">
                <a:solidFill>
                  <a:srgbClr val="7D6A73"/>
                </a:solidFill>
                <a:latin typeface="Tahoma"/>
                <a:cs typeface="Tahoma"/>
              </a:rPr>
              <a:t>D</a:t>
            </a:r>
            <a:r>
              <a:rPr sz="2400" dirty="0">
                <a:solidFill>
                  <a:srgbClr val="7D6A73"/>
                </a:solidFill>
                <a:latin typeface="Tahoma"/>
                <a:cs typeface="Tahoma"/>
              </a:rPr>
              <a:t>	</a:t>
            </a:r>
            <a:r>
              <a:rPr sz="2400" spc="-10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70" dirty="0">
                <a:solidFill>
                  <a:srgbClr val="7D6A73"/>
                </a:solidFill>
                <a:latin typeface="Tahoma"/>
                <a:cs typeface="Tahoma"/>
              </a:rPr>
              <a:t>Y  </a:t>
            </a:r>
            <a:r>
              <a:rPr sz="2400" spc="-70" dirty="0">
                <a:solidFill>
                  <a:srgbClr val="7D6A73"/>
                </a:solidFill>
                <a:latin typeface="Tahoma"/>
                <a:cs typeface="Tahoma"/>
              </a:rPr>
              <a:t>F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3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20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7D6A73"/>
                </a:solidFill>
                <a:latin typeface="Tahoma"/>
                <a:cs typeface="Tahoma"/>
              </a:rPr>
              <a:t>H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85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2400" dirty="0">
                <a:solidFill>
                  <a:srgbClr val="7D6A73"/>
                </a:solidFill>
                <a:latin typeface="Tahoma"/>
                <a:cs typeface="Tahoma"/>
              </a:rPr>
              <a:t>	</a:t>
            </a:r>
            <a:r>
              <a:rPr sz="2400" spc="-13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85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2400" dirty="0">
                <a:solidFill>
                  <a:srgbClr val="7D6A73"/>
                </a:solidFill>
                <a:latin typeface="Tahoma"/>
                <a:cs typeface="Tahoma"/>
              </a:rPr>
              <a:t>	</a:t>
            </a:r>
            <a:r>
              <a:rPr sz="2400" spc="-10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245" dirty="0">
                <a:solidFill>
                  <a:srgbClr val="7D6A73"/>
                </a:solidFill>
                <a:latin typeface="Tahoma"/>
                <a:cs typeface="Tahoma"/>
              </a:rPr>
              <a:t>Y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r>
              <a:rPr sz="2400" spc="-2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3349690"/>
            <a:ext cx="15949930" cy="409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z="3300" spc="-65" dirty="0">
                <a:solidFill>
                  <a:srgbClr val="7D6A73"/>
                </a:solidFill>
                <a:latin typeface="Tahoma"/>
                <a:cs typeface="Tahoma"/>
              </a:rPr>
              <a:t>Guys,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65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5" dirty="0">
                <a:solidFill>
                  <a:srgbClr val="7D6A73"/>
                </a:solidFill>
                <a:latin typeface="Tahoma"/>
                <a:cs typeface="Tahoma"/>
              </a:rPr>
              <a:t>suggest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working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with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5" dirty="0">
                <a:solidFill>
                  <a:srgbClr val="7D6A73"/>
                </a:solidFill>
                <a:latin typeface="Tahoma"/>
                <a:cs typeface="Tahoma"/>
              </a:rPr>
              <a:t>association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method.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85" dirty="0">
                <a:solidFill>
                  <a:srgbClr val="7D6A73"/>
                </a:solidFill>
                <a:latin typeface="Tahoma"/>
                <a:cs typeface="Tahoma"/>
              </a:rPr>
              <a:t>You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need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5" dirty="0">
                <a:solidFill>
                  <a:srgbClr val="7D6A73"/>
                </a:solidFill>
                <a:latin typeface="Tahoma"/>
                <a:cs typeface="Tahoma"/>
              </a:rPr>
              <a:t>to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65" dirty="0">
                <a:solidFill>
                  <a:srgbClr val="7D6A73"/>
                </a:solidFill>
                <a:latin typeface="Tahoma"/>
                <a:cs typeface="Tahoma"/>
              </a:rPr>
              <a:t>split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55" dirty="0">
                <a:solidFill>
                  <a:srgbClr val="7D6A73"/>
                </a:solidFill>
                <a:latin typeface="Tahoma"/>
                <a:cs typeface="Tahoma"/>
              </a:rPr>
              <a:t>into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65" dirty="0">
                <a:solidFill>
                  <a:srgbClr val="7D6A73"/>
                </a:solidFill>
                <a:latin typeface="Tahoma"/>
                <a:cs typeface="Tahoma"/>
              </a:rPr>
              <a:t>2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5" dirty="0">
                <a:solidFill>
                  <a:srgbClr val="7D6A73"/>
                </a:solidFill>
                <a:latin typeface="Tahoma"/>
                <a:cs typeface="Tahoma"/>
              </a:rPr>
              <a:t>teams,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for </a:t>
            </a:r>
            <a:r>
              <a:rPr sz="3300" spc="-101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h</a:t>
            </a:r>
            <a:r>
              <a:rPr sz="3300" spc="120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3300" spc="-18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65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100" dirty="0">
                <a:solidFill>
                  <a:srgbClr val="7D6A73"/>
                </a:solidFill>
                <a:latin typeface="Tahoma"/>
                <a:cs typeface="Tahoma"/>
              </a:rPr>
              <a:t>x</a:t>
            </a:r>
            <a:r>
              <a:rPr sz="3300" spc="70" dirty="0">
                <a:solidFill>
                  <a:srgbClr val="7D6A73"/>
                </a:solidFill>
                <a:latin typeface="Tahoma"/>
                <a:cs typeface="Tahoma"/>
              </a:rPr>
              <a:t>p</a:t>
            </a:r>
            <a:r>
              <a:rPr sz="3300" spc="150" dirty="0">
                <a:solidFill>
                  <a:srgbClr val="7D6A73"/>
                </a:solidFill>
                <a:latin typeface="Tahoma"/>
                <a:cs typeface="Tahoma"/>
              </a:rPr>
              <a:t>l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120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-35" dirty="0">
                <a:solidFill>
                  <a:srgbClr val="7D6A73"/>
                </a:solidFill>
                <a:latin typeface="Tahoma"/>
                <a:cs typeface="Tahoma"/>
              </a:rPr>
              <a:t>n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h</a:t>
            </a:r>
            <a:r>
              <a:rPr sz="3300" spc="-105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ru</a:t>
            </a:r>
            <a:r>
              <a:rPr sz="3300" spc="150" dirty="0">
                <a:solidFill>
                  <a:srgbClr val="7D6A73"/>
                </a:solidFill>
                <a:latin typeface="Tahoma"/>
                <a:cs typeface="Tahoma"/>
              </a:rPr>
              <a:t>l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95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60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-90" dirty="0">
                <a:solidFill>
                  <a:srgbClr val="7D6A73"/>
                </a:solidFill>
                <a:latin typeface="Tahoma"/>
                <a:cs typeface="Tahoma"/>
              </a:rPr>
              <a:t>f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h</a:t>
            </a:r>
            <a:r>
              <a:rPr sz="3300" spc="120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-95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h</a:t>
            </a:r>
            <a:r>
              <a:rPr sz="3300" spc="60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70" dirty="0">
                <a:solidFill>
                  <a:srgbClr val="7D6A73"/>
                </a:solidFill>
                <a:latin typeface="Tahoma"/>
                <a:cs typeface="Tahoma"/>
              </a:rPr>
              <a:t>d</a:t>
            </a:r>
            <a:r>
              <a:rPr sz="3300" spc="-345" dirty="0">
                <a:solidFill>
                  <a:srgbClr val="7D6A73"/>
                </a:solidFill>
                <a:latin typeface="Tahoma"/>
                <a:cs typeface="Tahoma"/>
              </a:rPr>
              <a:t>:</a:t>
            </a:r>
            <a:endParaRPr sz="3300">
              <a:latin typeface="Tahoma"/>
              <a:cs typeface="Tahoma"/>
            </a:endParaRPr>
          </a:p>
          <a:p>
            <a:pPr marL="12700" marR="1116965">
              <a:lnSpc>
                <a:spcPct val="115500"/>
              </a:lnSpc>
              <a:buChar char="-"/>
              <a:tabLst>
                <a:tab pos="243840" algn="l"/>
              </a:tabLst>
            </a:pP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you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write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any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word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that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you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associate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with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word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55" dirty="0">
                <a:solidFill>
                  <a:srgbClr val="7D6A73"/>
                </a:solidFill>
                <a:latin typeface="Tahoma"/>
                <a:cs typeface="Tahoma"/>
              </a:rPr>
              <a:t>"family"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65" dirty="0">
                <a:solidFill>
                  <a:srgbClr val="7D6A73"/>
                </a:solidFill>
                <a:latin typeface="Tahoma"/>
                <a:cs typeface="Tahoma"/>
              </a:rPr>
              <a:t>(or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another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word). </a:t>
            </a:r>
            <a:r>
              <a:rPr sz="3300" spc="-101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F</a:t>
            </a:r>
            <a:r>
              <a:rPr sz="3300" spc="60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-45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100" dirty="0">
                <a:solidFill>
                  <a:srgbClr val="7D6A73"/>
                </a:solidFill>
                <a:latin typeface="Tahoma"/>
                <a:cs typeface="Tahoma"/>
              </a:rPr>
              <a:t>x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3300" spc="70" dirty="0">
                <a:solidFill>
                  <a:srgbClr val="7D6A73"/>
                </a:solidFill>
                <a:latin typeface="Tahoma"/>
                <a:cs typeface="Tahoma"/>
              </a:rPr>
              <a:t>p</a:t>
            </a:r>
            <a:r>
              <a:rPr sz="3300" spc="150" dirty="0">
                <a:solidFill>
                  <a:srgbClr val="7D6A73"/>
                </a:solidFill>
                <a:latin typeface="Tahoma"/>
                <a:cs typeface="Tahoma"/>
              </a:rPr>
              <a:t>l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345" dirty="0">
                <a:solidFill>
                  <a:srgbClr val="7D6A73"/>
                </a:solidFill>
                <a:latin typeface="Tahoma"/>
                <a:cs typeface="Tahoma"/>
              </a:rPr>
              <a:t>: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F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3300" spc="120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150" dirty="0">
                <a:solidFill>
                  <a:srgbClr val="7D6A73"/>
                </a:solidFill>
                <a:latin typeface="Tahoma"/>
                <a:cs typeface="Tahoma"/>
              </a:rPr>
              <a:t>l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y</a:t>
            </a:r>
            <a:r>
              <a:rPr sz="3300" spc="-1260" dirty="0">
                <a:solidFill>
                  <a:srgbClr val="7D6A73"/>
                </a:solidFill>
                <a:latin typeface="Tahoma"/>
                <a:cs typeface="Tahoma"/>
              </a:rPr>
              <a:t>→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5" dirty="0">
                <a:solidFill>
                  <a:srgbClr val="7D6A73"/>
                </a:solidFill>
                <a:latin typeface="Tahoma"/>
                <a:cs typeface="Tahoma"/>
              </a:rPr>
              <a:t>f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h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3300" spc="-1260" dirty="0">
                <a:solidFill>
                  <a:srgbClr val="7D6A73"/>
                </a:solidFill>
                <a:latin typeface="Tahoma"/>
                <a:cs typeface="Tahoma"/>
              </a:rPr>
              <a:t>→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0" dirty="0">
                <a:solidFill>
                  <a:srgbClr val="7D6A73"/>
                </a:solidFill>
                <a:latin typeface="Tahoma"/>
                <a:cs typeface="Tahoma"/>
              </a:rPr>
              <a:t>l</a:t>
            </a:r>
            <a:r>
              <a:rPr sz="3300" spc="60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ve</a:t>
            </a:r>
            <a:r>
              <a:rPr sz="3300" spc="-1260" dirty="0">
                <a:solidFill>
                  <a:srgbClr val="7D6A73"/>
                </a:solidFill>
                <a:latin typeface="Tahoma"/>
                <a:cs typeface="Tahoma"/>
              </a:rPr>
              <a:t>→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45" dirty="0">
                <a:solidFill>
                  <a:srgbClr val="7D6A73"/>
                </a:solidFill>
                <a:latin typeface="Tahoma"/>
                <a:cs typeface="Tahoma"/>
              </a:rPr>
              <a:t>c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18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endParaRPr sz="3300">
              <a:latin typeface="Tahoma"/>
              <a:cs typeface="Tahoma"/>
            </a:endParaRPr>
          </a:p>
          <a:p>
            <a:pPr marL="243204" indent="-231140">
              <a:lnSpc>
                <a:spcPct val="100000"/>
              </a:lnSpc>
              <a:spcBef>
                <a:spcPts val="615"/>
              </a:spcBef>
              <a:buChar char="-"/>
              <a:tabLst>
                <a:tab pos="243840" algn="l"/>
              </a:tabLst>
            </a:pPr>
            <a:r>
              <a:rPr sz="3300" spc="-320" dirty="0">
                <a:solidFill>
                  <a:srgbClr val="7D6A73"/>
                </a:solidFill>
                <a:latin typeface="Tahoma"/>
                <a:cs typeface="Tahoma"/>
              </a:rPr>
              <a:t>W</a:t>
            </a:r>
            <a:r>
              <a:rPr sz="3300" spc="60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3300" spc="70" dirty="0">
                <a:solidFill>
                  <a:srgbClr val="7D6A73"/>
                </a:solidFill>
                <a:latin typeface="Tahoma"/>
                <a:cs typeface="Tahoma"/>
              </a:rPr>
              <a:t>d</a:t>
            </a:r>
            <a:r>
              <a:rPr sz="3300" spc="-95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h</a:t>
            </a:r>
            <a:r>
              <a:rPr sz="3300" spc="60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u</a:t>
            </a:r>
            <a:r>
              <a:rPr sz="3300" spc="150" dirty="0">
                <a:solidFill>
                  <a:srgbClr val="7D6A73"/>
                </a:solidFill>
                <a:latin typeface="Tahoma"/>
                <a:cs typeface="Tahoma"/>
              </a:rPr>
              <a:t>l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d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n</a:t>
            </a:r>
            <a:r>
              <a:rPr sz="3300" spc="60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65" dirty="0">
                <a:solidFill>
                  <a:srgbClr val="7D6A73"/>
                </a:solidFill>
                <a:latin typeface="Tahoma"/>
                <a:cs typeface="Tahoma"/>
              </a:rPr>
              <a:t>b</a:t>
            </a:r>
            <a:r>
              <a:rPr sz="3300" spc="-105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70" dirty="0">
                <a:solidFill>
                  <a:srgbClr val="7D6A73"/>
                </a:solidFill>
                <a:latin typeface="Tahoma"/>
                <a:cs typeface="Tahoma"/>
              </a:rPr>
              <a:t>p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70" dirty="0">
                <a:solidFill>
                  <a:srgbClr val="7D6A73"/>
                </a:solidFill>
                <a:latin typeface="Tahoma"/>
                <a:cs typeface="Tahoma"/>
              </a:rPr>
              <a:t>d</a:t>
            </a:r>
            <a:r>
              <a:rPr sz="3300" spc="-18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endParaRPr sz="3300">
              <a:latin typeface="Tahoma"/>
              <a:cs typeface="Tahoma"/>
            </a:endParaRPr>
          </a:p>
          <a:p>
            <a:pPr marL="243204" indent="-231140">
              <a:lnSpc>
                <a:spcPct val="100000"/>
              </a:lnSpc>
              <a:spcBef>
                <a:spcPts val="615"/>
              </a:spcBef>
              <a:buChar char="-"/>
              <a:tabLst>
                <a:tab pos="243840" algn="l"/>
              </a:tabLst>
            </a:pPr>
            <a:r>
              <a:rPr sz="3300" spc="-120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150" dirty="0">
                <a:solidFill>
                  <a:srgbClr val="7D6A73"/>
                </a:solidFill>
                <a:latin typeface="Tahoma"/>
                <a:cs typeface="Tahoma"/>
              </a:rPr>
              <a:t>l</a:t>
            </a:r>
            <a:r>
              <a:rPr sz="3300" spc="85" dirty="0">
                <a:solidFill>
                  <a:srgbClr val="7D6A73"/>
                </a:solidFill>
                <a:latin typeface="Tahoma"/>
                <a:cs typeface="Tahoma"/>
              </a:rPr>
              <a:t>l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3300" spc="65" dirty="0">
                <a:solidFill>
                  <a:srgbClr val="7D6A73"/>
                </a:solidFill>
                <a:latin typeface="Tahoma"/>
                <a:cs typeface="Tahoma"/>
              </a:rPr>
              <a:t>b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3300" spc="-95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m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u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65" dirty="0">
                <a:solidFill>
                  <a:srgbClr val="7D6A73"/>
                </a:solidFill>
                <a:latin typeface="Tahoma"/>
                <a:cs typeface="Tahoma"/>
              </a:rPr>
              <a:t>b</a:t>
            </a:r>
            <a:r>
              <a:rPr sz="3300" spc="-105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45" dirty="0">
                <a:solidFill>
                  <a:srgbClr val="7D6A73"/>
                </a:solidFill>
                <a:latin typeface="Tahoma"/>
                <a:cs typeface="Tahoma"/>
              </a:rPr>
              <a:t>c</a:t>
            </a:r>
            <a:r>
              <a:rPr sz="3300" spc="60" dirty="0">
                <a:solidFill>
                  <a:srgbClr val="7D6A73"/>
                </a:solidFill>
                <a:latin typeface="Tahoma"/>
                <a:cs typeface="Tahoma"/>
              </a:rPr>
              <a:t>oo</a:t>
            </a:r>
            <a:r>
              <a:rPr sz="3300" spc="70" dirty="0">
                <a:solidFill>
                  <a:srgbClr val="7D6A73"/>
                </a:solidFill>
                <a:latin typeface="Tahoma"/>
                <a:cs typeface="Tahoma"/>
              </a:rPr>
              <a:t>p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120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ve</a:t>
            </a:r>
            <a:r>
              <a:rPr sz="3300" spc="-18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endParaRPr sz="3300">
              <a:latin typeface="Tahoma"/>
              <a:cs typeface="Tahoma"/>
            </a:endParaRPr>
          </a:p>
          <a:p>
            <a:pPr marL="243204" indent="-231140">
              <a:lnSpc>
                <a:spcPct val="100000"/>
              </a:lnSpc>
              <a:spcBef>
                <a:spcPts val="615"/>
              </a:spcBef>
              <a:buChar char="-"/>
              <a:tabLst>
                <a:tab pos="243840" algn="l"/>
              </a:tabLst>
            </a:pPr>
            <a:r>
              <a:rPr sz="3300" spc="-165" dirty="0">
                <a:solidFill>
                  <a:srgbClr val="7D6A73"/>
                </a:solidFill>
                <a:latin typeface="Tahoma"/>
                <a:cs typeface="Tahoma"/>
              </a:rPr>
              <a:t>1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w</a:t>
            </a:r>
            <a:r>
              <a:rPr sz="3300" spc="60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d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75" dirty="0">
                <a:solidFill>
                  <a:srgbClr val="7D6A73"/>
                </a:solidFill>
                <a:latin typeface="Tahoma"/>
                <a:cs typeface="Tahoma"/>
              </a:rPr>
              <a:t>-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65" dirty="0">
                <a:solidFill>
                  <a:srgbClr val="7D6A73"/>
                </a:solidFill>
                <a:latin typeface="Tahoma"/>
                <a:cs typeface="Tahoma"/>
              </a:rPr>
              <a:t>1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70" dirty="0">
                <a:solidFill>
                  <a:srgbClr val="7D6A73"/>
                </a:solidFill>
                <a:latin typeface="Tahoma"/>
                <a:cs typeface="Tahoma"/>
              </a:rPr>
              <a:t>p</a:t>
            </a:r>
            <a:r>
              <a:rPr sz="3300" spc="60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120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n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-18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endParaRPr sz="33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345643" y="6242498"/>
            <a:ext cx="3307715" cy="3315335"/>
            <a:chOff x="14345643" y="6242498"/>
            <a:chExt cx="3307715" cy="3315335"/>
          </a:xfrm>
        </p:grpSpPr>
        <p:sp>
          <p:nvSpPr>
            <p:cNvPr id="4" name="object 4"/>
            <p:cNvSpPr/>
            <p:nvPr/>
          </p:nvSpPr>
          <p:spPr>
            <a:xfrm>
              <a:off x="17035736" y="8987877"/>
              <a:ext cx="537210" cy="536575"/>
            </a:xfrm>
            <a:custGeom>
              <a:avLst/>
              <a:gdLst/>
              <a:ahLst/>
              <a:cxnLst/>
              <a:rect l="l" t="t" r="r" b="b"/>
              <a:pathLst>
                <a:path w="537209" h="536575">
                  <a:moveTo>
                    <a:pt x="301470" y="536345"/>
                  </a:moveTo>
                  <a:lnTo>
                    <a:pt x="242538" y="530360"/>
                  </a:lnTo>
                  <a:lnTo>
                    <a:pt x="184774" y="512243"/>
                  </a:lnTo>
                  <a:lnTo>
                    <a:pt x="130684" y="483506"/>
                  </a:lnTo>
                  <a:lnTo>
                    <a:pt x="82777" y="445660"/>
                  </a:lnTo>
                  <a:lnTo>
                    <a:pt x="43561" y="400217"/>
                  </a:lnTo>
                  <a:lnTo>
                    <a:pt x="15544" y="348687"/>
                  </a:lnTo>
                  <a:lnTo>
                    <a:pt x="1232" y="292582"/>
                  </a:lnTo>
                  <a:lnTo>
                    <a:pt x="0" y="263286"/>
                  </a:lnTo>
                  <a:lnTo>
                    <a:pt x="3134" y="233413"/>
                  </a:lnTo>
                  <a:lnTo>
                    <a:pt x="23758" y="172691"/>
                  </a:lnTo>
                  <a:lnTo>
                    <a:pt x="65611" y="111928"/>
                  </a:lnTo>
                  <a:lnTo>
                    <a:pt x="95282" y="82003"/>
                  </a:lnTo>
                  <a:lnTo>
                    <a:pt x="131201" y="52634"/>
                  </a:lnTo>
                  <a:lnTo>
                    <a:pt x="167697" y="28743"/>
                  </a:lnTo>
                  <a:lnTo>
                    <a:pt x="204695" y="12330"/>
                  </a:lnTo>
                  <a:lnTo>
                    <a:pt x="241767" y="2910"/>
                  </a:lnTo>
                  <a:lnTo>
                    <a:pt x="278487" y="0"/>
                  </a:lnTo>
                  <a:lnTo>
                    <a:pt x="314427" y="3115"/>
                  </a:lnTo>
                  <a:lnTo>
                    <a:pt x="382262" y="25488"/>
                  </a:lnTo>
                  <a:lnTo>
                    <a:pt x="441854" y="66157"/>
                  </a:lnTo>
                  <a:lnTo>
                    <a:pt x="489789" y="121252"/>
                  </a:lnTo>
                  <a:lnTo>
                    <a:pt x="522650" y="186902"/>
                  </a:lnTo>
                  <a:lnTo>
                    <a:pt x="537022" y="259235"/>
                  </a:lnTo>
                  <a:lnTo>
                    <a:pt x="536207" y="296698"/>
                  </a:lnTo>
                  <a:lnTo>
                    <a:pt x="529489" y="334381"/>
                  </a:lnTo>
                  <a:lnTo>
                    <a:pt x="516441" y="371799"/>
                  </a:lnTo>
                  <a:lnTo>
                    <a:pt x="496635" y="408468"/>
                  </a:lnTo>
                  <a:lnTo>
                    <a:pt x="480719" y="439943"/>
                  </a:lnTo>
                  <a:lnTo>
                    <a:pt x="437450" y="488318"/>
                  </a:lnTo>
                  <a:lnTo>
                    <a:pt x="386571" y="519272"/>
                  </a:lnTo>
                  <a:lnTo>
                    <a:pt x="330590" y="534317"/>
                  </a:lnTo>
                  <a:lnTo>
                    <a:pt x="301470" y="536345"/>
                  </a:lnTo>
                  <a:close/>
                </a:path>
              </a:pathLst>
            </a:custGeom>
            <a:solidFill>
              <a:srgbClr val="548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45643" y="6242498"/>
              <a:ext cx="3307262" cy="331494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2700" marR="5080" indent="1412240">
              <a:lnSpc>
                <a:spcPts val="6380"/>
              </a:lnSpc>
              <a:spcBef>
                <a:spcPts val="1345"/>
              </a:spcBef>
            </a:pPr>
            <a:r>
              <a:rPr spc="75" dirty="0"/>
              <a:t>Associative</a:t>
            </a:r>
            <a:r>
              <a:rPr spc="445" dirty="0"/>
              <a:t> </a:t>
            </a:r>
            <a:r>
              <a:rPr spc="60" dirty="0"/>
              <a:t>bush </a:t>
            </a:r>
            <a:r>
              <a:rPr spc="65" dirty="0"/>
              <a:t> </a:t>
            </a:r>
            <a:r>
              <a:rPr dirty="0"/>
              <a:t>(Аggoциaтивный</a:t>
            </a:r>
            <a:r>
              <a:rPr spc="420" dirty="0"/>
              <a:t> </a:t>
            </a:r>
            <a:r>
              <a:rPr spc="-30" dirty="0"/>
              <a:t>кygт)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9172" y="239172"/>
            <a:ext cx="17811750" cy="9810750"/>
            <a:chOff x="239172" y="239172"/>
            <a:chExt cx="17811750" cy="9810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1697" y="3608076"/>
              <a:ext cx="5000624" cy="33337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9176" y="3608076"/>
              <a:ext cx="5324474" cy="33337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39908" y="3608076"/>
              <a:ext cx="4029074" cy="33432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76553" y="7461230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4" y="361949"/>
                  </a:moveTo>
                  <a:lnTo>
                    <a:pt x="132864" y="355485"/>
                  </a:lnTo>
                  <a:lnTo>
                    <a:pt x="89633" y="337241"/>
                  </a:lnTo>
                  <a:lnTo>
                    <a:pt x="53006" y="308943"/>
                  </a:lnTo>
                  <a:lnTo>
                    <a:pt x="24708" y="272316"/>
                  </a:lnTo>
                  <a:lnTo>
                    <a:pt x="6464" y="229085"/>
                  </a:lnTo>
                  <a:lnTo>
                    <a:pt x="0" y="180974"/>
                  </a:lnTo>
                  <a:lnTo>
                    <a:pt x="6464" y="132864"/>
                  </a:lnTo>
                  <a:lnTo>
                    <a:pt x="24708" y="89633"/>
                  </a:lnTo>
                  <a:lnTo>
                    <a:pt x="53006" y="53006"/>
                  </a:lnTo>
                  <a:lnTo>
                    <a:pt x="89633" y="24708"/>
                  </a:lnTo>
                  <a:lnTo>
                    <a:pt x="132864" y="6464"/>
                  </a:lnTo>
                  <a:lnTo>
                    <a:pt x="180974" y="0"/>
                  </a:lnTo>
                  <a:lnTo>
                    <a:pt x="229085" y="6464"/>
                  </a:lnTo>
                  <a:lnTo>
                    <a:pt x="272316" y="24708"/>
                  </a:lnTo>
                  <a:lnTo>
                    <a:pt x="308943" y="53006"/>
                  </a:lnTo>
                  <a:lnTo>
                    <a:pt x="337241" y="89633"/>
                  </a:lnTo>
                  <a:lnTo>
                    <a:pt x="355485" y="132864"/>
                  </a:lnTo>
                  <a:lnTo>
                    <a:pt x="361949" y="180974"/>
                  </a:lnTo>
                  <a:lnTo>
                    <a:pt x="355485" y="229085"/>
                  </a:lnTo>
                  <a:lnTo>
                    <a:pt x="337241" y="272316"/>
                  </a:lnTo>
                  <a:lnTo>
                    <a:pt x="308943" y="308943"/>
                  </a:lnTo>
                  <a:lnTo>
                    <a:pt x="272316" y="337241"/>
                  </a:lnTo>
                  <a:lnTo>
                    <a:pt x="229085" y="355485"/>
                  </a:lnTo>
                  <a:lnTo>
                    <a:pt x="180974" y="361949"/>
                  </a:lnTo>
                  <a:close/>
                </a:path>
              </a:pathLst>
            </a:custGeom>
            <a:solidFill>
              <a:srgbClr val="F7A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11758" y="1619134"/>
            <a:ext cx="15064740" cy="1111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1785" marR="5080" indent="-299720">
              <a:lnSpc>
                <a:spcPct val="108000"/>
              </a:lnSpc>
              <a:spcBef>
                <a:spcPts val="95"/>
              </a:spcBef>
            </a:pPr>
            <a:r>
              <a:rPr sz="3300" spc="-475" dirty="0">
                <a:solidFill>
                  <a:srgbClr val="7D6A73"/>
                </a:solidFill>
                <a:latin typeface="Tahoma"/>
                <a:cs typeface="Tahoma"/>
              </a:rPr>
              <a:t>IN</a:t>
            </a:r>
            <a:r>
              <a:rPr sz="3300" spc="-31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305" dirty="0">
                <a:solidFill>
                  <a:srgbClr val="7D6A73"/>
                </a:solidFill>
                <a:latin typeface="Tahoma"/>
                <a:cs typeface="Tahoma"/>
              </a:rPr>
              <a:t> PICTURE </a:t>
            </a:r>
            <a:r>
              <a:rPr sz="3300" spc="-340" dirty="0">
                <a:solidFill>
                  <a:srgbClr val="7D6A73"/>
                </a:solidFill>
                <a:latin typeface="Tahoma"/>
                <a:cs typeface="Tahoma"/>
              </a:rPr>
              <a:t>YOU</a:t>
            </a:r>
            <a:r>
              <a:rPr sz="3300" spc="-30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35" dirty="0">
                <a:solidFill>
                  <a:srgbClr val="7D6A73"/>
                </a:solidFill>
                <a:latin typeface="Tahoma"/>
                <a:cs typeface="Tahoma"/>
              </a:rPr>
              <a:t>CAN</a:t>
            </a:r>
            <a:r>
              <a:rPr sz="3300" spc="-30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SEE</a:t>
            </a:r>
            <a:r>
              <a:rPr sz="3300" spc="-30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90" dirty="0">
                <a:solidFill>
                  <a:srgbClr val="7D6A73"/>
                </a:solidFill>
                <a:latin typeface="Tahoma"/>
                <a:cs typeface="Tahoma"/>
              </a:rPr>
              <a:t>KARINA</a:t>
            </a:r>
            <a:r>
              <a:rPr sz="3300" spc="-30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20" dirty="0">
                <a:solidFill>
                  <a:srgbClr val="7D6A73"/>
                </a:solidFill>
                <a:latin typeface="Tahoma"/>
                <a:cs typeface="Tahoma"/>
              </a:rPr>
              <a:t>ON</a:t>
            </a:r>
            <a:r>
              <a:rPr sz="3300" spc="-31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00" dirty="0">
                <a:solidFill>
                  <a:srgbClr val="7D6A73"/>
                </a:solidFill>
                <a:latin typeface="Tahoma"/>
                <a:cs typeface="Tahoma"/>
              </a:rPr>
              <a:t>HER</a:t>
            </a:r>
            <a:r>
              <a:rPr sz="3300" spc="-30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90" dirty="0">
                <a:solidFill>
                  <a:srgbClr val="7D6A73"/>
                </a:solidFill>
                <a:latin typeface="Tahoma"/>
                <a:cs typeface="Tahoma"/>
              </a:rPr>
              <a:t>21ST</a:t>
            </a:r>
            <a:r>
              <a:rPr sz="3300" spc="-30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40" dirty="0">
                <a:solidFill>
                  <a:srgbClr val="7D6A73"/>
                </a:solidFill>
                <a:latin typeface="Tahoma"/>
                <a:cs typeface="Tahoma"/>
              </a:rPr>
              <a:t>BIRTHDAY.</a:t>
            </a:r>
            <a:r>
              <a:rPr sz="3300" spc="-30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40" dirty="0">
                <a:solidFill>
                  <a:srgbClr val="7D6A73"/>
                </a:solidFill>
                <a:latin typeface="Tahoma"/>
                <a:cs typeface="Tahoma"/>
              </a:rPr>
              <a:t>YOU</a:t>
            </a:r>
            <a:r>
              <a:rPr sz="3300" spc="-30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420" dirty="0">
                <a:solidFill>
                  <a:srgbClr val="7D6A73"/>
                </a:solidFill>
                <a:latin typeface="Tahoma"/>
                <a:cs typeface="Tahoma"/>
              </a:rPr>
              <a:t>WILL</a:t>
            </a:r>
            <a:r>
              <a:rPr sz="3300" spc="-30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00" dirty="0">
                <a:solidFill>
                  <a:srgbClr val="7D6A73"/>
                </a:solidFill>
                <a:latin typeface="Tahoma"/>
                <a:cs typeface="Tahoma"/>
              </a:rPr>
              <a:t>NEED</a:t>
            </a:r>
            <a:r>
              <a:rPr sz="3300" spc="-30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TO </a:t>
            </a:r>
            <a:r>
              <a:rPr sz="3300" spc="-95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00" dirty="0">
                <a:solidFill>
                  <a:srgbClr val="7D6A73"/>
                </a:solidFill>
                <a:latin typeface="Tahoma"/>
                <a:cs typeface="Tahoma"/>
              </a:rPr>
              <a:t>LISTEN</a:t>
            </a:r>
            <a:r>
              <a:rPr sz="3300" spc="-30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30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85" dirty="0">
                <a:solidFill>
                  <a:srgbClr val="7D6A73"/>
                </a:solidFill>
                <a:latin typeface="Tahoma"/>
                <a:cs typeface="Tahoma"/>
              </a:rPr>
              <a:t>AUDIO</a:t>
            </a:r>
            <a:r>
              <a:rPr sz="3300" spc="-30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75" dirty="0">
                <a:solidFill>
                  <a:srgbClr val="7D6A73"/>
                </a:solidFill>
                <a:latin typeface="Tahoma"/>
                <a:cs typeface="Tahoma"/>
              </a:rPr>
              <a:t>AND</a:t>
            </a:r>
            <a:r>
              <a:rPr sz="3300" spc="-30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420" dirty="0">
                <a:solidFill>
                  <a:srgbClr val="7D6A73"/>
                </a:solidFill>
                <a:latin typeface="Tahoma"/>
                <a:cs typeface="Tahoma"/>
              </a:rPr>
              <a:t>WRITE</a:t>
            </a:r>
            <a:r>
              <a:rPr sz="3300" spc="-30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30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85" dirty="0">
                <a:solidFill>
                  <a:srgbClr val="7D6A73"/>
                </a:solidFill>
                <a:latin typeface="Tahoma"/>
                <a:cs typeface="Tahoma"/>
              </a:rPr>
              <a:t>GIRL'S</a:t>
            </a:r>
            <a:r>
              <a:rPr sz="3300" spc="-30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30" dirty="0">
                <a:solidFill>
                  <a:srgbClr val="7D6A73"/>
                </a:solidFill>
                <a:latin typeface="Tahoma"/>
                <a:cs typeface="Tahoma"/>
              </a:rPr>
              <a:t>RELATIONSHIP</a:t>
            </a:r>
            <a:r>
              <a:rPr sz="3300" spc="-30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450" dirty="0">
                <a:solidFill>
                  <a:srgbClr val="7D6A73"/>
                </a:solidFill>
                <a:latin typeface="Tahoma"/>
                <a:cs typeface="Tahoma"/>
              </a:rPr>
              <a:t>WITH</a:t>
            </a:r>
            <a:r>
              <a:rPr sz="3300" spc="-30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95" dirty="0">
                <a:solidFill>
                  <a:srgbClr val="7D6A73"/>
                </a:solidFill>
                <a:latin typeface="Tahoma"/>
                <a:cs typeface="Tahoma"/>
              </a:rPr>
              <a:t>EACH</a:t>
            </a:r>
            <a:r>
              <a:rPr sz="3300" spc="-30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50" dirty="0">
                <a:solidFill>
                  <a:srgbClr val="7D6A73"/>
                </a:solidFill>
                <a:latin typeface="Tahoma"/>
                <a:cs typeface="Tahoma"/>
              </a:rPr>
              <a:t>PERSON.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63067" y="7456913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180974" y="361949"/>
                </a:moveTo>
                <a:lnTo>
                  <a:pt x="132864" y="355485"/>
                </a:lnTo>
                <a:lnTo>
                  <a:pt x="89633" y="337241"/>
                </a:lnTo>
                <a:lnTo>
                  <a:pt x="53006" y="308943"/>
                </a:lnTo>
                <a:lnTo>
                  <a:pt x="24708" y="272316"/>
                </a:lnTo>
                <a:lnTo>
                  <a:pt x="6464" y="229085"/>
                </a:lnTo>
                <a:lnTo>
                  <a:pt x="0" y="180974"/>
                </a:lnTo>
                <a:lnTo>
                  <a:pt x="6464" y="132864"/>
                </a:lnTo>
                <a:lnTo>
                  <a:pt x="24708" y="89633"/>
                </a:lnTo>
                <a:lnTo>
                  <a:pt x="53006" y="53006"/>
                </a:lnTo>
                <a:lnTo>
                  <a:pt x="89633" y="24708"/>
                </a:lnTo>
                <a:lnTo>
                  <a:pt x="132864" y="6464"/>
                </a:lnTo>
                <a:lnTo>
                  <a:pt x="180974" y="0"/>
                </a:lnTo>
                <a:lnTo>
                  <a:pt x="229085" y="6464"/>
                </a:lnTo>
                <a:lnTo>
                  <a:pt x="272316" y="24708"/>
                </a:lnTo>
                <a:lnTo>
                  <a:pt x="308943" y="53006"/>
                </a:lnTo>
                <a:lnTo>
                  <a:pt x="337241" y="89633"/>
                </a:lnTo>
                <a:lnTo>
                  <a:pt x="355485" y="132864"/>
                </a:lnTo>
                <a:lnTo>
                  <a:pt x="361949" y="180974"/>
                </a:lnTo>
                <a:lnTo>
                  <a:pt x="355485" y="229085"/>
                </a:lnTo>
                <a:lnTo>
                  <a:pt x="337241" y="272316"/>
                </a:lnTo>
                <a:lnTo>
                  <a:pt x="308943" y="308943"/>
                </a:lnTo>
                <a:lnTo>
                  <a:pt x="272316" y="337241"/>
                </a:lnTo>
                <a:lnTo>
                  <a:pt x="229085" y="355485"/>
                </a:lnTo>
                <a:lnTo>
                  <a:pt x="180974" y="361949"/>
                </a:lnTo>
                <a:close/>
              </a:path>
            </a:pathLst>
          </a:custGeom>
          <a:solidFill>
            <a:srgbClr val="F7A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92268" y="7283086"/>
            <a:ext cx="13792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b</a:t>
            </a:r>
            <a:r>
              <a:rPr sz="3300" spc="-37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70" dirty="0">
                <a:solidFill>
                  <a:srgbClr val="7D6A73"/>
                </a:solidFill>
                <a:latin typeface="Tahoma"/>
                <a:cs typeface="Tahoma"/>
              </a:rPr>
              <a:t>N</a:t>
            </a:r>
            <a:r>
              <a:rPr sz="3300" spc="55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k</a:t>
            </a:r>
            <a:r>
              <a:rPr sz="3300" spc="55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t</a:t>
            </a:r>
            <a:r>
              <a:rPr sz="3300" spc="-70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9088" y="7283086"/>
            <a:ext cx="31762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5580" algn="l"/>
              </a:tabLst>
            </a:pP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Karina	</a:t>
            </a:r>
            <a:r>
              <a:rPr sz="3300" spc="-70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204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95" dirty="0">
                <a:solidFill>
                  <a:srgbClr val="7D6A73"/>
                </a:solidFill>
                <a:latin typeface="Tahoma"/>
                <a:cs typeface="Tahoma"/>
              </a:rPr>
              <a:t>Danny</a:t>
            </a:r>
            <a:r>
              <a:rPr sz="3300" spc="-9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10201" y="7456913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180974" y="361949"/>
                </a:moveTo>
                <a:lnTo>
                  <a:pt x="132864" y="355485"/>
                </a:lnTo>
                <a:lnTo>
                  <a:pt x="89633" y="337241"/>
                </a:lnTo>
                <a:lnTo>
                  <a:pt x="53006" y="308943"/>
                </a:lnTo>
                <a:lnTo>
                  <a:pt x="24708" y="272316"/>
                </a:lnTo>
                <a:lnTo>
                  <a:pt x="6464" y="229085"/>
                </a:lnTo>
                <a:lnTo>
                  <a:pt x="0" y="180974"/>
                </a:lnTo>
                <a:lnTo>
                  <a:pt x="6464" y="132864"/>
                </a:lnTo>
                <a:lnTo>
                  <a:pt x="24708" y="89633"/>
                </a:lnTo>
                <a:lnTo>
                  <a:pt x="53006" y="53006"/>
                </a:lnTo>
                <a:lnTo>
                  <a:pt x="89633" y="24708"/>
                </a:lnTo>
                <a:lnTo>
                  <a:pt x="132864" y="6464"/>
                </a:lnTo>
                <a:lnTo>
                  <a:pt x="180974" y="0"/>
                </a:lnTo>
                <a:lnTo>
                  <a:pt x="229085" y="6464"/>
                </a:lnTo>
                <a:lnTo>
                  <a:pt x="272316" y="24708"/>
                </a:lnTo>
                <a:lnTo>
                  <a:pt x="308943" y="53006"/>
                </a:lnTo>
                <a:lnTo>
                  <a:pt x="337241" y="89633"/>
                </a:lnTo>
                <a:lnTo>
                  <a:pt x="355485" y="132864"/>
                </a:lnTo>
                <a:lnTo>
                  <a:pt x="361949" y="180974"/>
                </a:lnTo>
                <a:lnTo>
                  <a:pt x="355485" y="229085"/>
                </a:lnTo>
                <a:lnTo>
                  <a:pt x="337241" y="272316"/>
                </a:lnTo>
                <a:lnTo>
                  <a:pt x="308943" y="308943"/>
                </a:lnTo>
                <a:lnTo>
                  <a:pt x="272316" y="337241"/>
                </a:lnTo>
                <a:lnTo>
                  <a:pt x="229085" y="355485"/>
                </a:lnTo>
                <a:lnTo>
                  <a:pt x="180974" y="361949"/>
                </a:lnTo>
                <a:close/>
              </a:path>
            </a:pathLst>
          </a:custGeom>
          <a:solidFill>
            <a:srgbClr val="F7A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797650" y="7283086"/>
            <a:ext cx="13589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934" algn="l"/>
              </a:tabLst>
            </a:pP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d	</a:t>
            </a:r>
            <a:r>
              <a:rPr sz="3300" spc="204" dirty="0">
                <a:solidFill>
                  <a:srgbClr val="7D6A73"/>
                </a:solidFill>
                <a:latin typeface="Tahoma"/>
                <a:cs typeface="Tahoma"/>
              </a:rPr>
              <a:t>J</a:t>
            </a:r>
            <a:r>
              <a:rPr sz="3300" spc="-105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70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-35" dirty="0">
                <a:solidFill>
                  <a:srgbClr val="7D6A73"/>
                </a:solidFill>
                <a:latin typeface="Tahoma"/>
                <a:cs typeface="Tahoma"/>
              </a:rPr>
              <a:t>n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985025" y="7456913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180974" y="361949"/>
                </a:moveTo>
                <a:lnTo>
                  <a:pt x="132864" y="355485"/>
                </a:lnTo>
                <a:lnTo>
                  <a:pt x="89633" y="337241"/>
                </a:lnTo>
                <a:lnTo>
                  <a:pt x="53006" y="308943"/>
                </a:lnTo>
                <a:lnTo>
                  <a:pt x="24708" y="272316"/>
                </a:lnTo>
                <a:lnTo>
                  <a:pt x="6464" y="229085"/>
                </a:lnTo>
                <a:lnTo>
                  <a:pt x="0" y="180974"/>
                </a:lnTo>
                <a:lnTo>
                  <a:pt x="6464" y="132864"/>
                </a:lnTo>
                <a:lnTo>
                  <a:pt x="24708" y="89633"/>
                </a:lnTo>
                <a:lnTo>
                  <a:pt x="53006" y="53006"/>
                </a:lnTo>
                <a:lnTo>
                  <a:pt x="89633" y="24708"/>
                </a:lnTo>
                <a:lnTo>
                  <a:pt x="132864" y="6464"/>
                </a:lnTo>
                <a:lnTo>
                  <a:pt x="180974" y="0"/>
                </a:lnTo>
                <a:lnTo>
                  <a:pt x="229085" y="6464"/>
                </a:lnTo>
                <a:lnTo>
                  <a:pt x="272316" y="24708"/>
                </a:lnTo>
                <a:lnTo>
                  <a:pt x="308943" y="53006"/>
                </a:lnTo>
                <a:lnTo>
                  <a:pt x="337241" y="89633"/>
                </a:lnTo>
                <a:lnTo>
                  <a:pt x="355485" y="132864"/>
                </a:lnTo>
                <a:lnTo>
                  <a:pt x="361949" y="180974"/>
                </a:lnTo>
                <a:lnTo>
                  <a:pt x="355485" y="229085"/>
                </a:lnTo>
                <a:lnTo>
                  <a:pt x="337241" y="272316"/>
                </a:lnTo>
                <a:lnTo>
                  <a:pt x="308943" y="308943"/>
                </a:lnTo>
                <a:lnTo>
                  <a:pt x="272316" y="337241"/>
                </a:lnTo>
                <a:lnTo>
                  <a:pt x="229085" y="355485"/>
                </a:lnTo>
                <a:lnTo>
                  <a:pt x="180974" y="361949"/>
                </a:lnTo>
                <a:close/>
              </a:path>
            </a:pathLst>
          </a:custGeom>
          <a:solidFill>
            <a:srgbClr val="F7A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129785" y="7283086"/>
            <a:ext cx="17506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5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22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45" dirty="0">
                <a:solidFill>
                  <a:srgbClr val="7D6A73"/>
                </a:solidFill>
                <a:latin typeface="Tahoma"/>
                <a:cs typeface="Tahoma"/>
              </a:rPr>
              <a:t>Richard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122597" y="7387780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180974" y="361949"/>
                </a:moveTo>
                <a:lnTo>
                  <a:pt x="132864" y="355485"/>
                </a:lnTo>
                <a:lnTo>
                  <a:pt x="89633" y="337241"/>
                </a:lnTo>
                <a:lnTo>
                  <a:pt x="53006" y="308943"/>
                </a:lnTo>
                <a:lnTo>
                  <a:pt x="24708" y="272316"/>
                </a:lnTo>
                <a:lnTo>
                  <a:pt x="6464" y="229085"/>
                </a:lnTo>
                <a:lnTo>
                  <a:pt x="0" y="180974"/>
                </a:lnTo>
                <a:lnTo>
                  <a:pt x="6464" y="132864"/>
                </a:lnTo>
                <a:lnTo>
                  <a:pt x="24708" y="89633"/>
                </a:lnTo>
                <a:lnTo>
                  <a:pt x="53006" y="53006"/>
                </a:lnTo>
                <a:lnTo>
                  <a:pt x="89633" y="24708"/>
                </a:lnTo>
                <a:lnTo>
                  <a:pt x="132864" y="6464"/>
                </a:lnTo>
                <a:lnTo>
                  <a:pt x="180974" y="0"/>
                </a:lnTo>
                <a:lnTo>
                  <a:pt x="229085" y="6464"/>
                </a:lnTo>
                <a:lnTo>
                  <a:pt x="272316" y="24708"/>
                </a:lnTo>
                <a:lnTo>
                  <a:pt x="308943" y="53006"/>
                </a:lnTo>
                <a:lnTo>
                  <a:pt x="337241" y="89633"/>
                </a:lnTo>
                <a:lnTo>
                  <a:pt x="355485" y="132864"/>
                </a:lnTo>
                <a:lnTo>
                  <a:pt x="361949" y="180974"/>
                </a:lnTo>
                <a:lnTo>
                  <a:pt x="355485" y="229085"/>
                </a:lnTo>
                <a:lnTo>
                  <a:pt x="337241" y="272316"/>
                </a:lnTo>
                <a:lnTo>
                  <a:pt x="308943" y="308943"/>
                </a:lnTo>
                <a:lnTo>
                  <a:pt x="272316" y="337241"/>
                </a:lnTo>
                <a:lnTo>
                  <a:pt x="229085" y="355485"/>
                </a:lnTo>
                <a:lnTo>
                  <a:pt x="180974" y="361949"/>
                </a:lnTo>
                <a:close/>
              </a:path>
            </a:pathLst>
          </a:custGeom>
          <a:solidFill>
            <a:srgbClr val="F7AB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184987" y="7283086"/>
            <a:ext cx="121031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20" dirty="0">
                <a:solidFill>
                  <a:srgbClr val="7D6A73"/>
                </a:solidFill>
                <a:latin typeface="Tahoma"/>
                <a:cs typeface="Tahoma"/>
              </a:rPr>
              <a:t>c</a:t>
            </a:r>
            <a:r>
              <a:rPr sz="3300" spc="-37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80" dirty="0">
                <a:solidFill>
                  <a:srgbClr val="7D6A73"/>
                </a:solidFill>
                <a:latin typeface="Tahoma"/>
                <a:cs typeface="Tahoma"/>
              </a:rPr>
              <a:t>H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85" dirty="0">
                <a:solidFill>
                  <a:srgbClr val="7D6A73"/>
                </a:solidFill>
                <a:latin typeface="Tahoma"/>
                <a:cs typeface="Tahoma"/>
              </a:rPr>
              <a:t>ll</a:t>
            </a:r>
            <a:r>
              <a:rPr sz="3300" spc="-105" dirty="0">
                <a:solidFill>
                  <a:srgbClr val="7D6A73"/>
                </a:solidFill>
                <a:latin typeface="Tahoma"/>
                <a:cs typeface="Tahoma"/>
              </a:rPr>
              <a:t>y</a:t>
            </a:r>
            <a:endParaRPr sz="33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277" y="248709"/>
            <a:ext cx="17811750" cy="9810750"/>
          </a:xfrm>
          <a:custGeom>
            <a:avLst/>
            <a:gdLst/>
            <a:ahLst/>
            <a:cxnLst/>
            <a:rect l="l" t="t" r="r" b="b"/>
            <a:pathLst>
              <a:path w="17811750" h="9810750">
                <a:moveTo>
                  <a:pt x="17811748" y="9810749"/>
                </a:moveTo>
                <a:lnTo>
                  <a:pt x="0" y="9810749"/>
                </a:lnTo>
                <a:lnTo>
                  <a:pt x="0" y="0"/>
                </a:lnTo>
                <a:lnTo>
                  <a:pt x="17811748" y="0"/>
                </a:lnTo>
                <a:lnTo>
                  <a:pt x="17811748" y="9810749"/>
                </a:lnTo>
                <a:close/>
              </a:path>
            </a:pathLst>
          </a:custGeom>
          <a:solidFill>
            <a:srgbClr val="F7F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1104" y="915035"/>
            <a:ext cx="15963900" cy="8185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5210">
              <a:lnSpc>
                <a:spcPct val="115500"/>
              </a:lnSpc>
              <a:spcBef>
                <a:spcPts val="100"/>
              </a:spcBef>
            </a:pPr>
            <a:r>
              <a:rPr sz="3300" b="1" spc="-265" dirty="0">
                <a:solidFill>
                  <a:srgbClr val="7D6A73"/>
                </a:solidFill>
                <a:latin typeface="Tahoma"/>
                <a:cs typeface="Tahoma"/>
              </a:rPr>
              <a:t>You </a:t>
            </a:r>
            <a:r>
              <a:rPr sz="3300" b="1" spc="-95" dirty="0">
                <a:solidFill>
                  <a:srgbClr val="7D6A73"/>
                </a:solidFill>
                <a:latin typeface="Tahoma"/>
                <a:cs typeface="Tahoma"/>
              </a:rPr>
              <a:t>will </a:t>
            </a:r>
            <a:r>
              <a:rPr sz="3300" b="1" spc="-180" dirty="0">
                <a:solidFill>
                  <a:srgbClr val="7D6A73"/>
                </a:solidFill>
                <a:latin typeface="Tahoma"/>
                <a:cs typeface="Tahoma"/>
              </a:rPr>
              <a:t>need </a:t>
            </a:r>
            <a:r>
              <a:rPr sz="3300" b="1" spc="-125" dirty="0">
                <a:solidFill>
                  <a:srgbClr val="7D6A73"/>
                </a:solidFill>
                <a:latin typeface="Tahoma"/>
                <a:cs typeface="Tahoma"/>
              </a:rPr>
              <a:t>to </a:t>
            </a:r>
            <a:r>
              <a:rPr sz="3300" b="1" spc="-110" dirty="0">
                <a:solidFill>
                  <a:srgbClr val="7D6A73"/>
                </a:solidFill>
                <a:latin typeface="Tahoma"/>
                <a:cs typeface="Tahoma"/>
              </a:rPr>
              <a:t>listen </a:t>
            </a:r>
            <a:r>
              <a:rPr sz="3300" b="1" spc="-125" dirty="0">
                <a:solidFill>
                  <a:srgbClr val="7D6A73"/>
                </a:solidFill>
                <a:latin typeface="Tahoma"/>
                <a:cs typeface="Tahoma"/>
              </a:rPr>
              <a:t>to </a:t>
            </a:r>
            <a:r>
              <a:rPr sz="3300" b="1" spc="-155" dirty="0">
                <a:solidFill>
                  <a:srgbClr val="7D6A73"/>
                </a:solidFill>
                <a:latin typeface="Tahoma"/>
                <a:cs typeface="Tahoma"/>
              </a:rPr>
              <a:t>the </a:t>
            </a:r>
            <a:r>
              <a:rPr sz="3300" b="1" spc="-140" dirty="0">
                <a:solidFill>
                  <a:srgbClr val="7D6A73"/>
                </a:solidFill>
                <a:latin typeface="Tahoma"/>
                <a:cs typeface="Tahoma"/>
              </a:rPr>
              <a:t>audio </a:t>
            </a:r>
            <a:r>
              <a:rPr sz="3300" b="1" spc="-170" dirty="0">
                <a:solidFill>
                  <a:srgbClr val="7D6A73"/>
                </a:solidFill>
                <a:latin typeface="Tahoma"/>
                <a:cs typeface="Tahoma"/>
              </a:rPr>
              <a:t>again </a:t>
            </a:r>
            <a:r>
              <a:rPr sz="3300" b="1" spc="-175" dirty="0">
                <a:solidFill>
                  <a:srgbClr val="7D6A73"/>
                </a:solidFill>
                <a:latin typeface="Tahoma"/>
                <a:cs typeface="Tahoma"/>
              </a:rPr>
              <a:t>and </a:t>
            </a:r>
            <a:r>
              <a:rPr sz="3300" b="1" spc="-135" dirty="0">
                <a:solidFill>
                  <a:srgbClr val="7D6A73"/>
                </a:solidFill>
                <a:latin typeface="Tahoma"/>
                <a:cs typeface="Tahoma"/>
              </a:rPr>
              <a:t>put </a:t>
            </a:r>
            <a:r>
              <a:rPr sz="3300" b="1" spc="-155" dirty="0">
                <a:solidFill>
                  <a:srgbClr val="7D6A73"/>
                </a:solidFill>
                <a:latin typeface="Tahoma"/>
                <a:cs typeface="Tahoma"/>
              </a:rPr>
              <a:t>the </a:t>
            </a:r>
            <a:r>
              <a:rPr sz="3300" b="1" spc="-160" dirty="0">
                <a:solidFill>
                  <a:srgbClr val="7D6A73"/>
                </a:solidFill>
                <a:latin typeface="Tahoma"/>
                <a:cs typeface="Tahoma"/>
              </a:rPr>
              <a:t>missing </a:t>
            </a:r>
            <a:r>
              <a:rPr sz="3300" b="1" spc="-175" dirty="0">
                <a:solidFill>
                  <a:srgbClr val="7D6A73"/>
                </a:solidFill>
                <a:latin typeface="Tahoma"/>
                <a:cs typeface="Tahoma"/>
              </a:rPr>
              <a:t>words </a:t>
            </a:r>
            <a:r>
              <a:rPr sz="3300" b="1" spc="-125" dirty="0">
                <a:solidFill>
                  <a:srgbClr val="7D6A73"/>
                </a:solidFill>
                <a:latin typeface="Tahoma"/>
                <a:cs typeface="Tahoma"/>
              </a:rPr>
              <a:t>in </a:t>
            </a:r>
            <a:r>
              <a:rPr sz="3300" b="1" spc="-155" dirty="0">
                <a:solidFill>
                  <a:srgbClr val="7D6A73"/>
                </a:solidFill>
                <a:latin typeface="Tahoma"/>
                <a:cs typeface="Tahoma"/>
              </a:rPr>
              <a:t>the </a:t>
            </a:r>
            <a:r>
              <a:rPr sz="3300" b="1" spc="-15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b="1" spc="-145" dirty="0">
                <a:solidFill>
                  <a:srgbClr val="7D6A73"/>
                </a:solidFill>
                <a:latin typeface="Tahoma"/>
                <a:cs typeface="Tahoma"/>
              </a:rPr>
              <a:t>sentences. </a:t>
            </a:r>
            <a:r>
              <a:rPr sz="3300" b="1" spc="-165" dirty="0">
                <a:solidFill>
                  <a:srgbClr val="7D6A73"/>
                </a:solidFill>
                <a:latin typeface="Tahoma"/>
                <a:cs typeface="Tahoma"/>
              </a:rPr>
              <a:t>But </a:t>
            </a:r>
            <a:r>
              <a:rPr sz="3300" b="1" spc="-140" dirty="0">
                <a:solidFill>
                  <a:srgbClr val="7D6A73"/>
                </a:solidFill>
                <a:latin typeface="Tahoma"/>
                <a:cs typeface="Tahoma"/>
              </a:rPr>
              <a:t>before </a:t>
            </a:r>
            <a:r>
              <a:rPr sz="3300" b="1" spc="-165" dirty="0">
                <a:solidFill>
                  <a:srgbClr val="7D6A73"/>
                </a:solidFill>
                <a:latin typeface="Tahoma"/>
                <a:cs typeface="Tahoma"/>
              </a:rPr>
              <a:t>you </a:t>
            </a:r>
            <a:r>
              <a:rPr sz="3300" b="1" spc="-110" dirty="0">
                <a:solidFill>
                  <a:srgbClr val="7D6A73"/>
                </a:solidFill>
                <a:latin typeface="Tahoma"/>
                <a:cs typeface="Tahoma"/>
              </a:rPr>
              <a:t>start </a:t>
            </a:r>
            <a:r>
              <a:rPr sz="3300" b="1" spc="-155" dirty="0">
                <a:solidFill>
                  <a:srgbClr val="7D6A73"/>
                </a:solidFill>
                <a:latin typeface="Tahoma"/>
                <a:cs typeface="Tahoma"/>
              </a:rPr>
              <a:t>the </a:t>
            </a:r>
            <a:r>
              <a:rPr sz="3300" b="1" spc="-110" dirty="0">
                <a:solidFill>
                  <a:srgbClr val="7D6A73"/>
                </a:solidFill>
                <a:latin typeface="Tahoma"/>
                <a:cs typeface="Tahoma"/>
              </a:rPr>
              <a:t>task, </a:t>
            </a:r>
            <a:r>
              <a:rPr sz="3300" b="1" spc="-114" dirty="0">
                <a:solidFill>
                  <a:srgbClr val="7D6A73"/>
                </a:solidFill>
                <a:latin typeface="Tahoma"/>
                <a:cs typeface="Tahoma"/>
              </a:rPr>
              <a:t>look </a:t>
            </a:r>
            <a:r>
              <a:rPr sz="3300" b="1" spc="-150" dirty="0">
                <a:solidFill>
                  <a:srgbClr val="7D6A73"/>
                </a:solidFill>
                <a:latin typeface="Tahoma"/>
                <a:cs typeface="Tahoma"/>
              </a:rPr>
              <a:t>through </a:t>
            </a:r>
            <a:r>
              <a:rPr sz="3300" b="1" spc="-155" dirty="0">
                <a:solidFill>
                  <a:srgbClr val="7D6A73"/>
                </a:solidFill>
                <a:latin typeface="Tahoma"/>
                <a:cs typeface="Tahoma"/>
              </a:rPr>
              <a:t>the </a:t>
            </a:r>
            <a:r>
              <a:rPr sz="3300" b="1" spc="-145" dirty="0">
                <a:solidFill>
                  <a:srgbClr val="7D6A73"/>
                </a:solidFill>
                <a:latin typeface="Tahoma"/>
                <a:cs typeface="Tahoma"/>
              </a:rPr>
              <a:t>text </a:t>
            </a:r>
            <a:r>
              <a:rPr sz="3300" b="1" spc="-80" dirty="0">
                <a:solidFill>
                  <a:srgbClr val="7D6A73"/>
                </a:solidFill>
                <a:latin typeface="Tahoma"/>
                <a:cs typeface="Tahoma"/>
              </a:rPr>
              <a:t>fullу </a:t>
            </a:r>
            <a:r>
              <a:rPr sz="3300" b="1" spc="-175" dirty="0">
                <a:solidFill>
                  <a:srgbClr val="7D6A73"/>
                </a:solidFill>
                <a:latin typeface="Tahoma"/>
                <a:cs typeface="Tahoma"/>
              </a:rPr>
              <a:t>and </a:t>
            </a:r>
            <a:r>
              <a:rPr sz="3300" b="1" spc="-160" dirty="0">
                <a:solidFill>
                  <a:srgbClr val="7D6A73"/>
                </a:solidFill>
                <a:latin typeface="Tahoma"/>
                <a:cs typeface="Tahoma"/>
              </a:rPr>
              <a:t>pay </a:t>
            </a:r>
            <a:r>
              <a:rPr sz="3300" b="1" spc="-15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b="1" spc="-114" dirty="0">
                <a:solidFill>
                  <a:srgbClr val="7D6A73"/>
                </a:solidFill>
                <a:latin typeface="Tahoma"/>
                <a:cs typeface="Tahoma"/>
              </a:rPr>
              <a:t>attention</a:t>
            </a:r>
            <a:r>
              <a:rPr sz="3300" b="1" spc="-17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b="1" spc="-125" dirty="0">
                <a:solidFill>
                  <a:srgbClr val="7D6A73"/>
                </a:solidFill>
                <a:latin typeface="Tahoma"/>
                <a:cs typeface="Tahoma"/>
              </a:rPr>
              <a:t>to</a:t>
            </a:r>
            <a:r>
              <a:rPr sz="3300" b="1" spc="-1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b="1" spc="-15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b="1" spc="-1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b="1" spc="-175" dirty="0">
                <a:solidFill>
                  <a:srgbClr val="7D6A73"/>
                </a:solidFill>
                <a:latin typeface="Tahoma"/>
                <a:cs typeface="Tahoma"/>
              </a:rPr>
              <a:t>words</a:t>
            </a:r>
            <a:r>
              <a:rPr sz="3300" b="1" spc="-1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b="1" spc="-175" dirty="0">
                <a:solidFill>
                  <a:srgbClr val="7D6A73"/>
                </a:solidFill>
                <a:latin typeface="Tahoma"/>
                <a:cs typeface="Tahoma"/>
              </a:rPr>
              <a:t>next </a:t>
            </a:r>
            <a:r>
              <a:rPr sz="3300" b="1" spc="-125" dirty="0">
                <a:solidFill>
                  <a:srgbClr val="7D6A73"/>
                </a:solidFill>
                <a:latin typeface="Tahoma"/>
                <a:cs typeface="Tahoma"/>
              </a:rPr>
              <a:t>to</a:t>
            </a:r>
            <a:r>
              <a:rPr sz="3300" b="1" spc="-1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b="1" spc="-15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b="1" spc="-1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b="1" spc="-155" dirty="0">
                <a:solidFill>
                  <a:srgbClr val="7D6A73"/>
                </a:solidFill>
                <a:latin typeface="Tahoma"/>
                <a:cs typeface="Tahoma"/>
              </a:rPr>
              <a:t>gaps.</a:t>
            </a:r>
            <a:r>
              <a:rPr sz="3300" b="1" spc="-1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b="1" spc="-130" dirty="0">
                <a:solidFill>
                  <a:srgbClr val="7D6A73"/>
                </a:solidFill>
                <a:latin typeface="Tahoma"/>
                <a:cs typeface="Tahoma"/>
              </a:rPr>
              <a:t>Think</a:t>
            </a:r>
            <a:r>
              <a:rPr sz="3300" b="1" spc="-1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b="1" spc="-145" dirty="0">
                <a:solidFill>
                  <a:srgbClr val="7D6A73"/>
                </a:solidFill>
                <a:latin typeface="Tahoma"/>
                <a:cs typeface="Tahoma"/>
              </a:rPr>
              <a:t>about</a:t>
            </a:r>
            <a:r>
              <a:rPr sz="3300" b="1" spc="-175" dirty="0">
                <a:solidFill>
                  <a:srgbClr val="7D6A73"/>
                </a:solidFill>
                <a:latin typeface="Tahoma"/>
                <a:cs typeface="Tahoma"/>
              </a:rPr>
              <a:t> which</a:t>
            </a:r>
            <a:r>
              <a:rPr sz="3300" b="1" spc="-1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b="1" spc="-114" dirty="0">
                <a:solidFill>
                  <a:srgbClr val="7D6A73"/>
                </a:solidFill>
                <a:latin typeface="Tahoma"/>
                <a:cs typeface="Tahoma"/>
              </a:rPr>
              <a:t>part</a:t>
            </a:r>
            <a:r>
              <a:rPr sz="3300" b="1" spc="-1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b="1" spc="-140" dirty="0">
                <a:solidFill>
                  <a:srgbClr val="7D6A73"/>
                </a:solidFill>
                <a:latin typeface="Tahoma"/>
                <a:cs typeface="Tahoma"/>
              </a:rPr>
              <a:t>of</a:t>
            </a:r>
            <a:r>
              <a:rPr sz="3300" b="1" spc="-17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b="1" spc="-175" dirty="0">
                <a:solidFill>
                  <a:srgbClr val="7D6A73"/>
                </a:solidFill>
                <a:latin typeface="Tahoma"/>
                <a:cs typeface="Tahoma"/>
              </a:rPr>
              <a:t>speech </a:t>
            </a:r>
            <a:r>
              <a:rPr sz="3300" b="1" spc="-155" dirty="0">
                <a:solidFill>
                  <a:srgbClr val="7D6A73"/>
                </a:solidFill>
                <a:latin typeface="Tahoma"/>
                <a:cs typeface="Tahoma"/>
              </a:rPr>
              <a:t>the </a:t>
            </a:r>
            <a:r>
              <a:rPr sz="3300" b="1" spc="-95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b="1" spc="-160" dirty="0">
                <a:solidFill>
                  <a:srgbClr val="7D6A73"/>
                </a:solidFill>
                <a:latin typeface="Tahoma"/>
                <a:cs typeface="Tahoma"/>
              </a:rPr>
              <a:t>missing</a:t>
            </a:r>
            <a:r>
              <a:rPr sz="3300" b="1" spc="-18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b="1" spc="-175" dirty="0">
                <a:solidFill>
                  <a:srgbClr val="7D6A73"/>
                </a:solidFill>
                <a:latin typeface="Tahoma"/>
                <a:cs typeface="Tahoma"/>
              </a:rPr>
              <a:t>word </a:t>
            </a:r>
            <a:r>
              <a:rPr sz="3300" b="1" spc="-160" dirty="0">
                <a:solidFill>
                  <a:srgbClr val="7D6A73"/>
                </a:solidFill>
                <a:latin typeface="Tahoma"/>
                <a:cs typeface="Tahoma"/>
              </a:rPr>
              <a:t>belongs</a:t>
            </a:r>
            <a:r>
              <a:rPr sz="3300" b="1" spc="-17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b="1" spc="-75" dirty="0">
                <a:solidFill>
                  <a:srgbClr val="7D6A73"/>
                </a:solidFill>
                <a:latin typeface="Tahoma"/>
                <a:cs typeface="Tahoma"/>
              </a:rPr>
              <a:t>to.</a:t>
            </a:r>
            <a:endParaRPr sz="3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900" dirty="0">
              <a:latin typeface="Tahoma"/>
              <a:cs typeface="Tahoma"/>
            </a:endParaRPr>
          </a:p>
          <a:p>
            <a:pPr marL="436880" indent="-424815">
              <a:lnSpc>
                <a:spcPct val="100000"/>
              </a:lnSpc>
              <a:buAutoNum type="alphaLcPeriod"/>
              <a:tabLst>
                <a:tab pos="437515" algn="l"/>
              </a:tabLst>
            </a:pP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Karina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is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showing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0" dirty="0">
                <a:solidFill>
                  <a:srgbClr val="7D6A73"/>
                </a:solidFill>
                <a:latin typeface="Tahoma"/>
                <a:cs typeface="Tahoma"/>
              </a:rPr>
              <a:t>her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colleague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0" dirty="0">
                <a:solidFill>
                  <a:srgbClr val="7D6A73"/>
                </a:solidFill>
                <a:latin typeface="Tahoma"/>
                <a:cs typeface="Tahoma"/>
              </a:rPr>
              <a:t>some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photos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of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0" dirty="0">
                <a:solidFill>
                  <a:srgbClr val="7D6A73"/>
                </a:solidFill>
                <a:latin typeface="Tahoma"/>
                <a:cs typeface="Tahoma"/>
              </a:rPr>
              <a:t>her</a:t>
            </a:r>
            <a:r>
              <a:rPr sz="3300" spc="-24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b="1" spc="-110" dirty="0">
                <a:solidFill>
                  <a:srgbClr val="7D6A73"/>
                </a:solidFill>
                <a:latin typeface="Tahoma"/>
                <a:cs typeface="Tahoma"/>
              </a:rPr>
              <a:t>birthday</a:t>
            </a:r>
            <a:r>
              <a:rPr sz="3300" b="1" spc="-17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b="1" spc="-114" dirty="0">
                <a:solidFill>
                  <a:srgbClr val="7D6A73"/>
                </a:solidFill>
                <a:latin typeface="Tahoma"/>
                <a:cs typeface="Tahoma"/>
              </a:rPr>
              <a:t>party</a:t>
            </a:r>
            <a:r>
              <a:rPr sz="3300" spc="-114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endParaRPr sz="3300" dirty="0">
              <a:latin typeface="Tahoma"/>
              <a:cs typeface="Tahoma"/>
            </a:endParaRPr>
          </a:p>
          <a:p>
            <a:pPr marL="457200" indent="-445134">
              <a:lnSpc>
                <a:spcPct val="100000"/>
              </a:lnSpc>
              <a:spcBef>
                <a:spcPts val="615"/>
              </a:spcBef>
              <a:buAutoNum type="alphaLcPeriod"/>
              <a:tabLst>
                <a:tab pos="457834" algn="l"/>
              </a:tabLst>
            </a:pPr>
            <a:r>
              <a:rPr sz="3300" spc="50" dirty="0">
                <a:solidFill>
                  <a:srgbClr val="7D6A73"/>
                </a:solidFill>
                <a:latin typeface="Tahoma"/>
                <a:cs typeface="Tahoma"/>
              </a:rPr>
              <a:t>Nikita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lives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95" dirty="0">
                <a:solidFill>
                  <a:srgbClr val="7D6A73"/>
                </a:solidFill>
                <a:latin typeface="Tahoma"/>
                <a:cs typeface="Tahoma"/>
              </a:rPr>
              <a:t>__________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from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Karina.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5" dirty="0">
                <a:solidFill>
                  <a:srgbClr val="7D6A73"/>
                </a:solidFill>
                <a:latin typeface="Tahoma"/>
                <a:cs typeface="Tahoma"/>
              </a:rPr>
              <a:t>She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is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also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5" dirty="0">
                <a:solidFill>
                  <a:srgbClr val="7D6A73"/>
                </a:solidFill>
                <a:latin typeface="Tahoma"/>
                <a:cs typeface="Tahoma"/>
              </a:rPr>
              <a:t>Karina's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5" dirty="0">
                <a:solidFill>
                  <a:srgbClr val="7D6A73"/>
                </a:solidFill>
                <a:latin typeface="Tahoma"/>
                <a:cs typeface="Tahoma"/>
              </a:rPr>
              <a:t>brother's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95" dirty="0">
                <a:solidFill>
                  <a:srgbClr val="7D6A73"/>
                </a:solidFill>
                <a:latin typeface="Tahoma"/>
                <a:cs typeface="Tahoma"/>
              </a:rPr>
              <a:t>__________.</a:t>
            </a:r>
            <a:endParaRPr sz="3300" dirty="0">
              <a:latin typeface="Tahoma"/>
              <a:cs typeface="Tahoma"/>
            </a:endParaRPr>
          </a:p>
          <a:p>
            <a:pPr marL="12700" marR="5080">
              <a:lnSpc>
                <a:spcPct val="115500"/>
              </a:lnSpc>
              <a:buAutoNum type="alphaLcPeriod"/>
              <a:tabLst>
                <a:tab pos="417195" algn="l"/>
              </a:tabLst>
            </a:pP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Danny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usually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lives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95" dirty="0">
                <a:solidFill>
                  <a:srgbClr val="7D6A73"/>
                </a:solidFill>
                <a:latin typeface="Tahoma"/>
                <a:cs typeface="Tahoma"/>
              </a:rPr>
              <a:t>__________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80" dirty="0">
                <a:solidFill>
                  <a:srgbClr val="7D6A73"/>
                </a:solidFill>
                <a:latin typeface="Tahoma"/>
                <a:cs typeface="Tahoma"/>
              </a:rPr>
              <a:t>,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but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at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moment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he's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staying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with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his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lang="en-US" sz="3300" spc="-95" dirty="0" smtClean="0">
                <a:solidFill>
                  <a:srgbClr val="7D6A73"/>
                </a:solidFill>
                <a:latin typeface="Tahoma"/>
                <a:cs typeface="Tahoma"/>
              </a:rPr>
              <a:t>aunt and uncle in</a:t>
            </a:r>
            <a:r>
              <a:rPr sz="3300" spc="-95" dirty="0" smtClean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015" dirty="0" smtClean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Edinburgh.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60" dirty="0">
                <a:solidFill>
                  <a:srgbClr val="7D6A73"/>
                </a:solidFill>
                <a:latin typeface="Tahoma"/>
                <a:cs typeface="Tahoma"/>
              </a:rPr>
              <a:t>He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95" dirty="0">
                <a:solidFill>
                  <a:srgbClr val="7D6A73"/>
                </a:solidFill>
                <a:latin typeface="Tahoma"/>
                <a:cs typeface="Tahoma"/>
              </a:rPr>
              <a:t>__________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70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design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course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at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Edinburgh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College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of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0" dirty="0">
                <a:solidFill>
                  <a:srgbClr val="7D6A73"/>
                </a:solidFill>
                <a:latin typeface="Tahoma"/>
                <a:cs typeface="Tahoma"/>
              </a:rPr>
              <a:t>Art.</a:t>
            </a:r>
            <a:endParaRPr sz="3300" dirty="0">
              <a:latin typeface="Tahoma"/>
              <a:cs typeface="Tahoma"/>
            </a:endParaRPr>
          </a:p>
          <a:p>
            <a:pPr marL="458470" indent="-446405">
              <a:lnSpc>
                <a:spcPct val="100000"/>
              </a:lnSpc>
              <a:spcBef>
                <a:spcPts val="615"/>
              </a:spcBef>
              <a:buAutoNum type="alphaLcPeriod"/>
              <a:tabLst>
                <a:tab pos="459105" algn="l"/>
              </a:tabLst>
            </a:pP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Danny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95" dirty="0">
                <a:solidFill>
                  <a:srgbClr val="7D6A73"/>
                </a:solidFill>
                <a:latin typeface="Tahoma"/>
                <a:cs typeface="Tahoma"/>
              </a:rPr>
              <a:t>__________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course,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but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45" dirty="0">
                <a:solidFill>
                  <a:srgbClr val="7D6A73"/>
                </a:solidFill>
                <a:latin typeface="Tahoma"/>
                <a:cs typeface="Tahoma"/>
              </a:rPr>
              <a:t>he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lang="en-US" sz="3300" spc="-95" dirty="0" smtClean="0">
                <a:solidFill>
                  <a:srgbClr val="7D6A73"/>
                </a:solidFill>
                <a:latin typeface="Tahoma"/>
                <a:cs typeface="Tahoma"/>
              </a:rPr>
              <a:t>doesn’t really know</a:t>
            </a:r>
            <a:r>
              <a:rPr sz="3300" spc="-235" dirty="0" smtClean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what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45" dirty="0">
                <a:solidFill>
                  <a:srgbClr val="7D6A73"/>
                </a:solidFill>
                <a:latin typeface="Tahoma"/>
                <a:cs typeface="Tahoma"/>
              </a:rPr>
              <a:t>he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wants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5" dirty="0">
                <a:solidFill>
                  <a:srgbClr val="7D6A73"/>
                </a:solidFill>
                <a:latin typeface="Tahoma"/>
                <a:cs typeface="Tahoma"/>
              </a:rPr>
              <a:t>to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do.</a:t>
            </a:r>
            <a:endParaRPr sz="3300" dirty="0">
              <a:latin typeface="Tahoma"/>
              <a:cs typeface="Tahoma"/>
            </a:endParaRPr>
          </a:p>
          <a:p>
            <a:pPr marL="433705" indent="-421640">
              <a:lnSpc>
                <a:spcPct val="100000"/>
              </a:lnSpc>
              <a:spcBef>
                <a:spcPts val="615"/>
              </a:spcBef>
              <a:buAutoNum type="alphaLcPeriod"/>
              <a:tabLst>
                <a:tab pos="434340" algn="l"/>
              </a:tabLst>
            </a:pPr>
            <a:r>
              <a:rPr sz="3300" spc="50" dirty="0">
                <a:solidFill>
                  <a:srgbClr val="7D6A73"/>
                </a:solidFill>
                <a:latin typeface="Tahoma"/>
                <a:cs typeface="Tahoma"/>
              </a:rPr>
              <a:t>Holly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45" dirty="0">
                <a:solidFill>
                  <a:srgbClr val="7D6A73"/>
                </a:solidFill>
                <a:latin typeface="Tahoma"/>
                <a:cs typeface="Tahoma"/>
              </a:rPr>
              <a:t>looks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95" dirty="0">
                <a:solidFill>
                  <a:srgbClr val="7D6A73"/>
                </a:solidFill>
                <a:latin typeface="Tahoma"/>
                <a:cs typeface="Tahoma"/>
              </a:rPr>
              <a:t>__________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Karina,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but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she's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40" dirty="0">
                <a:solidFill>
                  <a:srgbClr val="7D6A73"/>
                </a:solidFill>
                <a:latin typeface="Tahoma"/>
                <a:cs typeface="Tahoma"/>
              </a:rPr>
              <a:t>actually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0" dirty="0">
                <a:solidFill>
                  <a:srgbClr val="7D6A73"/>
                </a:solidFill>
                <a:latin typeface="Tahoma"/>
                <a:cs typeface="Tahoma"/>
              </a:rPr>
              <a:t>her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95" dirty="0">
                <a:solidFill>
                  <a:srgbClr val="7D6A73"/>
                </a:solidFill>
                <a:latin typeface="Tahoma"/>
                <a:cs typeface="Tahoma"/>
              </a:rPr>
              <a:t>__________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8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endParaRPr sz="3300" dirty="0">
              <a:latin typeface="Tahoma"/>
              <a:cs typeface="Tahoma"/>
            </a:endParaRPr>
          </a:p>
          <a:p>
            <a:pPr marL="12700" marR="403225">
              <a:lnSpc>
                <a:spcPct val="115500"/>
              </a:lnSpc>
              <a:buAutoNum type="alphaLcPeriod"/>
              <a:tabLst>
                <a:tab pos="348615" algn="l"/>
              </a:tabLst>
            </a:pPr>
            <a:r>
              <a:rPr sz="3300" spc="35" dirty="0">
                <a:solidFill>
                  <a:srgbClr val="7D6A73"/>
                </a:solidFill>
                <a:latin typeface="Tahoma"/>
                <a:cs typeface="Tahoma"/>
              </a:rPr>
              <a:t>Karina's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0" dirty="0">
                <a:solidFill>
                  <a:srgbClr val="7D6A73"/>
                </a:solidFill>
                <a:latin typeface="Tahoma"/>
                <a:cs typeface="Tahoma"/>
              </a:rPr>
              <a:t>grandmother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" dirty="0">
                <a:solidFill>
                  <a:srgbClr val="7D6A73"/>
                </a:solidFill>
                <a:latin typeface="Tahoma"/>
                <a:cs typeface="Tahoma"/>
              </a:rPr>
              <a:t>is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getting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95" dirty="0">
                <a:solidFill>
                  <a:srgbClr val="7D6A73"/>
                </a:solidFill>
                <a:latin typeface="Tahoma"/>
                <a:cs typeface="Tahoma"/>
              </a:rPr>
              <a:t>__________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so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she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lang="en-US" sz="3300" spc="-235" dirty="0" smtClean="0">
                <a:solidFill>
                  <a:srgbClr val="7D6A73"/>
                </a:solidFill>
                <a:latin typeface="Tahoma"/>
                <a:cs typeface="Tahoma"/>
              </a:rPr>
              <a:t>needs </a:t>
            </a:r>
            <a:r>
              <a:rPr sz="3300" dirty="0" smtClean="0">
                <a:solidFill>
                  <a:srgbClr val="7D6A73"/>
                </a:solidFill>
                <a:latin typeface="Tahoma"/>
                <a:cs typeface="Tahoma"/>
              </a:rPr>
              <a:t>more</a:t>
            </a:r>
            <a:r>
              <a:rPr sz="3300" spc="-235" dirty="0" smtClean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5" dirty="0">
                <a:solidFill>
                  <a:srgbClr val="7D6A73"/>
                </a:solidFill>
                <a:latin typeface="Tahoma"/>
                <a:cs typeface="Tahoma"/>
              </a:rPr>
              <a:t>help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these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5" dirty="0">
                <a:solidFill>
                  <a:srgbClr val="7D6A73"/>
                </a:solidFill>
                <a:latin typeface="Tahoma"/>
                <a:cs typeface="Tahoma"/>
              </a:rPr>
              <a:t>days.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5" dirty="0">
                <a:solidFill>
                  <a:srgbClr val="7D6A73"/>
                </a:solidFill>
                <a:latin typeface="Tahoma"/>
                <a:cs typeface="Tahoma"/>
              </a:rPr>
              <a:t>She</a:t>
            </a:r>
            <a:r>
              <a:rPr sz="3300" spc="-23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20" dirty="0">
                <a:solidFill>
                  <a:srgbClr val="7D6A73"/>
                </a:solidFill>
                <a:latin typeface="Tahoma"/>
                <a:cs typeface="Tahoma"/>
              </a:rPr>
              <a:t>stays </a:t>
            </a:r>
            <a:r>
              <a:rPr sz="3300" spc="-1015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with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35" dirty="0">
                <a:solidFill>
                  <a:srgbClr val="7D6A73"/>
                </a:solidFill>
                <a:latin typeface="Tahoma"/>
                <a:cs typeface="Tahoma"/>
              </a:rPr>
              <a:t>Karina's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5" dirty="0">
                <a:solidFill>
                  <a:srgbClr val="7D6A73"/>
                </a:solidFill>
                <a:latin typeface="Tahoma"/>
                <a:cs typeface="Tahoma"/>
              </a:rPr>
              <a:t>family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dirty="0">
                <a:solidFill>
                  <a:srgbClr val="7D6A73"/>
                </a:solidFill>
                <a:latin typeface="Tahoma"/>
                <a:cs typeface="Tahoma"/>
              </a:rPr>
              <a:t>at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the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95" dirty="0">
                <a:solidFill>
                  <a:srgbClr val="7D6A73"/>
                </a:solidFill>
                <a:latin typeface="Tahoma"/>
                <a:cs typeface="Tahoma"/>
              </a:rPr>
              <a:t>__________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8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endParaRPr sz="3300" dirty="0">
              <a:latin typeface="Tahoma"/>
              <a:cs typeface="Tahoma"/>
            </a:endParaRPr>
          </a:p>
          <a:p>
            <a:pPr marL="436880" indent="-424815">
              <a:lnSpc>
                <a:spcPct val="100000"/>
              </a:lnSpc>
              <a:spcBef>
                <a:spcPts val="615"/>
              </a:spcBef>
              <a:buAutoNum type="alphaLcPeriod"/>
              <a:tabLst>
                <a:tab pos="437515" algn="l"/>
              </a:tabLst>
            </a:pPr>
            <a:r>
              <a:rPr sz="3300" spc="-110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3300" spc="120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45" dirty="0">
                <a:solidFill>
                  <a:srgbClr val="7D6A73"/>
                </a:solidFill>
                <a:latin typeface="Tahoma"/>
                <a:cs typeface="Tahoma"/>
              </a:rPr>
              <a:t>c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h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3300" spc="5" dirty="0">
                <a:solidFill>
                  <a:srgbClr val="7D6A73"/>
                </a:solidFill>
                <a:latin typeface="Tahoma"/>
                <a:cs typeface="Tahoma"/>
              </a:rPr>
              <a:t>d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150" dirty="0">
                <a:solidFill>
                  <a:srgbClr val="7D6A73"/>
                </a:solidFill>
                <a:latin typeface="Tahoma"/>
                <a:cs typeface="Tahoma"/>
              </a:rPr>
              <a:t>l</a:t>
            </a:r>
            <a:r>
              <a:rPr sz="3300" spc="60" dirty="0">
                <a:solidFill>
                  <a:srgbClr val="7D6A73"/>
                </a:solidFill>
                <a:latin typeface="Tahoma"/>
                <a:cs typeface="Tahoma"/>
              </a:rPr>
              <a:t>oo</a:t>
            </a:r>
            <a:r>
              <a:rPr sz="3300" spc="50" dirty="0">
                <a:solidFill>
                  <a:srgbClr val="7D6A73"/>
                </a:solidFill>
                <a:latin typeface="Tahoma"/>
                <a:cs typeface="Tahoma"/>
              </a:rPr>
              <a:t>k</a:t>
            </a:r>
            <a:r>
              <a:rPr sz="3300" spc="-95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30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o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lang="en-US" sz="3300" spc="-90" dirty="0" smtClean="0">
                <a:solidFill>
                  <a:srgbClr val="7D6A73"/>
                </a:solidFill>
                <a:latin typeface="Tahoma"/>
                <a:cs typeface="Tahoma"/>
              </a:rPr>
              <a:t>grown up</a:t>
            </a:r>
            <a:r>
              <a:rPr sz="3300" spc="-180" dirty="0" smtClean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r>
              <a:rPr sz="3300" spc="-240" dirty="0" smtClean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5" dirty="0">
                <a:solidFill>
                  <a:srgbClr val="7D6A73"/>
                </a:solidFill>
                <a:latin typeface="Tahoma"/>
                <a:cs typeface="Tahoma"/>
              </a:rPr>
              <a:t>H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190" dirty="0">
                <a:solidFill>
                  <a:srgbClr val="7D6A73"/>
                </a:solidFill>
                <a:latin typeface="Tahoma"/>
                <a:cs typeface="Tahoma"/>
              </a:rPr>
              <a:t>'</a:t>
            </a:r>
            <a:r>
              <a:rPr sz="3300" spc="-95" dirty="0">
                <a:solidFill>
                  <a:srgbClr val="7D6A73"/>
                </a:solidFill>
                <a:latin typeface="Tahoma"/>
                <a:cs typeface="Tahoma"/>
              </a:rPr>
              <a:t>s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00" dirty="0">
                <a:solidFill>
                  <a:srgbClr val="7D6A73"/>
                </a:solidFill>
                <a:latin typeface="Tahoma"/>
                <a:cs typeface="Tahoma"/>
              </a:rPr>
              <a:t>g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75" dirty="0">
                <a:solidFill>
                  <a:srgbClr val="7D6A73"/>
                </a:solidFill>
                <a:latin typeface="Tahoma"/>
                <a:cs typeface="Tahoma"/>
              </a:rPr>
              <a:t>tt</a:t>
            </a:r>
            <a:r>
              <a:rPr sz="3300" spc="120" dirty="0">
                <a:solidFill>
                  <a:srgbClr val="7D6A73"/>
                </a:solidFill>
                <a:latin typeface="Tahoma"/>
                <a:cs typeface="Tahoma"/>
              </a:rPr>
              <a:t>i</a:t>
            </a:r>
            <a:r>
              <a:rPr sz="3300" spc="30" dirty="0">
                <a:solidFill>
                  <a:srgbClr val="7D6A73"/>
                </a:solidFill>
                <a:latin typeface="Tahoma"/>
                <a:cs typeface="Tahoma"/>
              </a:rPr>
              <a:t>n</a:t>
            </a:r>
            <a:r>
              <a:rPr sz="3300" spc="-165" dirty="0">
                <a:solidFill>
                  <a:srgbClr val="7D6A73"/>
                </a:solidFill>
                <a:latin typeface="Tahoma"/>
                <a:cs typeface="Tahoma"/>
              </a:rPr>
              <a:t>g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20" dirty="0">
                <a:solidFill>
                  <a:srgbClr val="7D6A73"/>
                </a:solidFill>
                <a:latin typeface="Tahoma"/>
                <a:cs typeface="Tahoma"/>
              </a:rPr>
              <a:t>r</a:t>
            </a:r>
            <a:r>
              <a:rPr sz="3300" spc="-40" dirty="0">
                <a:solidFill>
                  <a:srgbClr val="7D6A73"/>
                </a:solidFill>
                <a:latin typeface="Tahoma"/>
                <a:cs typeface="Tahoma"/>
              </a:rPr>
              <a:t>e</a:t>
            </a:r>
            <a:r>
              <a:rPr sz="3300" spc="-5" dirty="0">
                <a:solidFill>
                  <a:srgbClr val="7D6A73"/>
                </a:solidFill>
                <a:latin typeface="Tahoma"/>
                <a:cs typeface="Tahoma"/>
              </a:rPr>
              <a:t>a</a:t>
            </a:r>
            <a:r>
              <a:rPr sz="3300" spc="150" dirty="0">
                <a:solidFill>
                  <a:srgbClr val="7D6A73"/>
                </a:solidFill>
                <a:latin typeface="Tahoma"/>
                <a:cs typeface="Tahoma"/>
              </a:rPr>
              <a:t>ll</a:t>
            </a:r>
            <a:r>
              <a:rPr sz="3300" spc="-105" dirty="0">
                <a:solidFill>
                  <a:srgbClr val="7D6A73"/>
                </a:solidFill>
                <a:latin typeface="Tahoma"/>
                <a:cs typeface="Tahoma"/>
              </a:rPr>
              <a:t>y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90" dirty="0">
                <a:solidFill>
                  <a:srgbClr val="7D6A73"/>
                </a:solidFill>
                <a:latin typeface="Tahoma"/>
                <a:cs typeface="Tahoma"/>
              </a:rPr>
              <a:t>_________</a:t>
            </a:r>
            <a:r>
              <a:rPr sz="3300" spc="-155" dirty="0">
                <a:solidFill>
                  <a:srgbClr val="7D6A73"/>
                </a:solidFill>
                <a:latin typeface="Tahoma"/>
                <a:cs typeface="Tahoma"/>
              </a:rPr>
              <a:t>_</a:t>
            </a:r>
            <a:r>
              <a:rPr sz="3300" spc="-240" dirty="0">
                <a:solidFill>
                  <a:srgbClr val="7D6A73"/>
                </a:solidFill>
                <a:latin typeface="Tahoma"/>
                <a:cs typeface="Tahoma"/>
              </a:rPr>
              <a:t> </a:t>
            </a:r>
            <a:r>
              <a:rPr sz="3300" spc="-180" dirty="0">
                <a:solidFill>
                  <a:srgbClr val="7D6A73"/>
                </a:solidFill>
                <a:latin typeface="Tahoma"/>
                <a:cs typeface="Tahoma"/>
              </a:rPr>
              <a:t>.</a:t>
            </a:r>
            <a:endParaRPr sz="33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909</Words>
  <Application>Microsoft Office PowerPoint</Application>
  <PresentationFormat>Произвольный</PresentationFormat>
  <Paragraphs>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Cambria</vt:lpstr>
      <vt:lpstr>Tahoma</vt:lpstr>
      <vt:lpstr>Times New Roman</vt:lpstr>
      <vt:lpstr>Verdana</vt:lpstr>
      <vt:lpstr>Office Theme</vt:lpstr>
      <vt:lpstr>Презентация PowerPoint</vt:lpstr>
      <vt:lpstr>Игpa (инgтpyкция)</vt:lpstr>
      <vt:lpstr>Card Assignment  (Зaдaниe кapтouки)</vt:lpstr>
      <vt:lpstr>Video about  family members</vt:lpstr>
      <vt:lpstr>Презентация PowerPoint</vt:lpstr>
      <vt:lpstr>Презентация PowerPoint</vt:lpstr>
      <vt:lpstr>Associative bush  (Аggoциaтивный кygт)</vt:lpstr>
      <vt:lpstr>IN THE PICTURE YOU CAN SEE KARINA ON HER 21ST BIRTHDAY. YOU WILL NEED TO  LISTEN THE AUDIO AND WRITE THE GIRL'S RELATIONSHIP WITH EACH PERSON.</vt:lpstr>
      <vt:lpstr>Презентация PowerPoint</vt:lpstr>
      <vt:lpstr>Writing a letter</vt:lpstr>
      <vt:lpstr>Example of a letter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(инструкция) АлинаМуратова</dc:title>
  <dc:creator>mavis</dc:creator>
  <cp:keywords>DAE-b2Ekbm4,BADzD2PjlKs</cp:keywords>
  <cp:lastModifiedBy>Рамиль</cp:lastModifiedBy>
  <cp:revision>3</cp:revision>
  <dcterms:created xsi:type="dcterms:W3CDTF">2022-04-20T18:03:34Z</dcterms:created>
  <dcterms:modified xsi:type="dcterms:W3CDTF">2022-04-20T20:21:59Z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2022-04-20T00:00:00Z</vt:filetime>
  </property>
  <property fmtid="{D5CDD505-2E9C-101B-9397-08002B2CF9AE}" pid="3" name="Creator">
    <vt:lpwstr>Canva</vt:lpwstr>
  </property>
  <property fmtid="{D5CDD505-2E9C-101B-9397-08002B2CF9AE}" pid="4" name="LastSaved">
    <vt:filetime>2022-04-20T00:00:00Z</vt:filetime>
  </property>
</Properties>
</file>